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1" r:id="rId4"/>
    <p:sldId id="342" r:id="rId5"/>
    <p:sldId id="350" r:id="rId6"/>
    <p:sldId id="258" r:id="rId7"/>
    <p:sldId id="343" r:id="rId8"/>
    <p:sldId id="348" r:id="rId9"/>
    <p:sldId id="349" r:id="rId10"/>
    <p:sldId id="314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>
        <p:scale>
          <a:sx n="41" d="100"/>
          <a:sy n="41" d="100"/>
        </p:scale>
        <p:origin x="1628" y="58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=""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=""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929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="" xmlns:a16="http://schemas.microsoft.com/office/drawing/2014/main" id="{6AFC8E2B-3DB4-4AF6-953A-C33362BE5CC9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="" xmlns:a16="http://schemas.microsoft.com/office/drawing/2014/main" id="{7A4DDBEC-A6AA-4FAE-939C-E51F0753BB3C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="" xmlns:a16="http://schemas.microsoft.com/office/drawing/2014/main" id="{F405B79D-D36E-42E0-B1E4-02A7AD9C7BE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="" xmlns:a16="http://schemas.microsoft.com/office/drawing/2014/main" id="{D4EBD95C-281A-45E3-A0A3-4157F1194F9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="" xmlns:a16="http://schemas.microsoft.com/office/drawing/2014/main" id="{36DEDE59-F2FA-467D-8AB9-83B595D753E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="" xmlns:a16="http://schemas.microsoft.com/office/drawing/2014/main" id="{F591F9C8-76E3-4024-AFE8-335C2C7EB21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80EABF78-93EB-4570-BB19-5F5295FD48F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=""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=""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6731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=""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=""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4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2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79E4ECB2-1E36-455E-BFF4-80D8FB60F4BE}"/>
              </a:ext>
            </a:extLst>
          </p:cNvPr>
          <p:cNvGrpSpPr/>
          <p:nvPr/>
        </p:nvGrpSpPr>
        <p:grpSpPr>
          <a:xfrm>
            <a:off x="9423207" y="3983156"/>
            <a:ext cx="2119814" cy="1895900"/>
            <a:chOff x="9423207" y="3983156"/>
            <a:chExt cx="2119814" cy="1895900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293F13B-6746-4E10-A271-65682EC68F1E}"/>
                </a:ext>
              </a:extLst>
            </p:cNvPr>
            <p:cNvSpPr>
              <a:spLocks/>
            </p:cNvSpPr>
            <p:nvPr/>
          </p:nvSpPr>
          <p:spPr>
            <a:xfrm rot="18902941">
              <a:off x="9423207" y="4277920"/>
              <a:ext cx="2119814" cy="1396196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4E0601C-0663-4A3A-8464-CD901D5E5989}"/>
                </a:ext>
              </a:extLst>
            </p:cNvPr>
            <p:cNvSpPr/>
            <p:nvPr/>
          </p:nvSpPr>
          <p:spPr>
            <a:xfrm rot="18902941">
              <a:off x="9431062" y="4290263"/>
              <a:ext cx="2101836" cy="1370763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47C31E67-764B-4479-9864-D4CE85FD0741}"/>
                </a:ext>
              </a:extLst>
            </p:cNvPr>
            <p:cNvSpPr/>
            <p:nvPr/>
          </p:nvSpPr>
          <p:spPr>
            <a:xfrm rot="18902941">
              <a:off x="9510609" y="4379560"/>
              <a:ext cx="1919067" cy="1172764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="" xmlns:a16="http://schemas.microsoft.com/office/drawing/2014/main" id="{171632B6-764F-4206-B811-E92984842481}"/>
                </a:ext>
              </a:extLst>
            </p:cNvPr>
            <p:cNvSpPr>
              <a:spLocks/>
            </p:cNvSpPr>
            <p:nvPr/>
          </p:nvSpPr>
          <p:spPr bwMode="auto">
            <a:xfrm rot="18902941">
              <a:off x="9922753" y="4999678"/>
              <a:ext cx="239076" cy="879378"/>
            </a:xfrm>
            <a:custGeom>
              <a:avLst/>
              <a:gdLst>
                <a:gd name="T0" fmla="*/ 564 w 862"/>
                <a:gd name="T1" fmla="*/ 78 h 2998"/>
                <a:gd name="T2" fmla="*/ 579 w 862"/>
                <a:gd name="T3" fmla="*/ 156 h 2998"/>
                <a:gd name="T4" fmla="*/ 570 w 862"/>
                <a:gd name="T5" fmla="*/ 282 h 2998"/>
                <a:gd name="T6" fmla="*/ 531 w 862"/>
                <a:gd name="T7" fmla="*/ 420 h 2998"/>
                <a:gd name="T8" fmla="*/ 675 w 862"/>
                <a:gd name="T9" fmla="*/ 489 h 2998"/>
                <a:gd name="T10" fmla="*/ 819 w 862"/>
                <a:gd name="T11" fmla="*/ 589 h 2998"/>
                <a:gd name="T12" fmla="*/ 851 w 862"/>
                <a:gd name="T13" fmla="*/ 876 h 2998"/>
                <a:gd name="T14" fmla="*/ 846 w 862"/>
                <a:gd name="T15" fmla="*/ 1427 h 2998"/>
                <a:gd name="T16" fmla="*/ 817 w 862"/>
                <a:gd name="T17" fmla="*/ 1724 h 2998"/>
                <a:gd name="T18" fmla="*/ 739 w 862"/>
                <a:gd name="T19" fmla="*/ 1745 h 2998"/>
                <a:gd name="T20" fmla="*/ 753 w 862"/>
                <a:gd name="T21" fmla="*/ 1714 h 2998"/>
                <a:gd name="T22" fmla="*/ 750 w 862"/>
                <a:gd name="T23" fmla="*/ 1698 h 2998"/>
                <a:gd name="T24" fmla="*/ 790 w 862"/>
                <a:gd name="T25" fmla="*/ 1658 h 2998"/>
                <a:gd name="T26" fmla="*/ 788 w 862"/>
                <a:gd name="T27" fmla="*/ 1607 h 2998"/>
                <a:gd name="T28" fmla="*/ 742 w 862"/>
                <a:gd name="T29" fmla="*/ 1660 h 2998"/>
                <a:gd name="T30" fmla="*/ 751 w 862"/>
                <a:gd name="T31" fmla="*/ 1380 h 2998"/>
                <a:gd name="T32" fmla="*/ 702 w 862"/>
                <a:gd name="T33" fmla="*/ 1000 h 2998"/>
                <a:gd name="T34" fmla="*/ 684 w 862"/>
                <a:gd name="T35" fmla="*/ 831 h 2998"/>
                <a:gd name="T36" fmla="*/ 642 w 862"/>
                <a:gd name="T37" fmla="*/ 1014 h 2998"/>
                <a:gd name="T38" fmla="*/ 730 w 862"/>
                <a:gd name="T39" fmla="*/ 1656 h 2998"/>
                <a:gd name="T40" fmla="*/ 708 w 862"/>
                <a:gd name="T41" fmla="*/ 1924 h 2998"/>
                <a:gd name="T42" fmla="*/ 753 w 862"/>
                <a:gd name="T43" fmla="*/ 2256 h 2998"/>
                <a:gd name="T44" fmla="*/ 671 w 862"/>
                <a:gd name="T45" fmla="*/ 2687 h 2998"/>
                <a:gd name="T46" fmla="*/ 722 w 862"/>
                <a:gd name="T47" fmla="*/ 2894 h 2998"/>
                <a:gd name="T48" fmla="*/ 568 w 862"/>
                <a:gd name="T49" fmla="*/ 2989 h 2998"/>
                <a:gd name="T50" fmla="*/ 551 w 862"/>
                <a:gd name="T51" fmla="*/ 2773 h 2998"/>
                <a:gd name="T52" fmla="*/ 570 w 862"/>
                <a:gd name="T53" fmla="*/ 2627 h 2998"/>
                <a:gd name="T54" fmla="*/ 539 w 862"/>
                <a:gd name="T55" fmla="*/ 2349 h 2998"/>
                <a:gd name="T56" fmla="*/ 515 w 862"/>
                <a:gd name="T57" fmla="*/ 1994 h 2998"/>
                <a:gd name="T58" fmla="*/ 422 w 862"/>
                <a:gd name="T59" fmla="*/ 1576 h 2998"/>
                <a:gd name="T60" fmla="*/ 386 w 862"/>
                <a:gd name="T61" fmla="*/ 1833 h 2998"/>
                <a:gd name="T62" fmla="*/ 319 w 862"/>
                <a:gd name="T63" fmla="*/ 2120 h 2998"/>
                <a:gd name="T64" fmla="*/ 311 w 862"/>
                <a:gd name="T65" fmla="*/ 2525 h 2998"/>
                <a:gd name="T66" fmla="*/ 339 w 862"/>
                <a:gd name="T67" fmla="*/ 2773 h 2998"/>
                <a:gd name="T68" fmla="*/ 331 w 862"/>
                <a:gd name="T69" fmla="*/ 2984 h 2998"/>
                <a:gd name="T70" fmla="*/ 210 w 862"/>
                <a:gd name="T71" fmla="*/ 2989 h 2998"/>
                <a:gd name="T72" fmla="*/ 195 w 862"/>
                <a:gd name="T73" fmla="*/ 2838 h 2998"/>
                <a:gd name="T74" fmla="*/ 191 w 862"/>
                <a:gd name="T75" fmla="*/ 2504 h 2998"/>
                <a:gd name="T76" fmla="*/ 130 w 862"/>
                <a:gd name="T77" fmla="*/ 2254 h 2998"/>
                <a:gd name="T78" fmla="*/ 171 w 862"/>
                <a:gd name="T79" fmla="*/ 1971 h 2998"/>
                <a:gd name="T80" fmla="*/ 148 w 862"/>
                <a:gd name="T81" fmla="*/ 1718 h 2998"/>
                <a:gd name="T82" fmla="*/ 204 w 862"/>
                <a:gd name="T83" fmla="*/ 1189 h 2998"/>
                <a:gd name="T84" fmla="*/ 195 w 862"/>
                <a:gd name="T85" fmla="*/ 809 h 2998"/>
                <a:gd name="T86" fmla="*/ 168 w 862"/>
                <a:gd name="T87" fmla="*/ 962 h 2998"/>
                <a:gd name="T88" fmla="*/ 144 w 862"/>
                <a:gd name="T89" fmla="*/ 1229 h 2998"/>
                <a:gd name="T90" fmla="*/ 110 w 862"/>
                <a:gd name="T91" fmla="*/ 1402 h 2998"/>
                <a:gd name="T92" fmla="*/ 122 w 862"/>
                <a:gd name="T93" fmla="*/ 1656 h 2998"/>
                <a:gd name="T94" fmla="*/ 82 w 862"/>
                <a:gd name="T95" fmla="*/ 1656 h 2998"/>
                <a:gd name="T96" fmla="*/ 110 w 862"/>
                <a:gd name="T97" fmla="*/ 1704 h 2998"/>
                <a:gd name="T98" fmla="*/ 124 w 862"/>
                <a:gd name="T99" fmla="*/ 1729 h 2998"/>
                <a:gd name="T100" fmla="*/ 95 w 862"/>
                <a:gd name="T101" fmla="*/ 1751 h 2998"/>
                <a:gd name="T102" fmla="*/ 2 w 862"/>
                <a:gd name="T103" fmla="*/ 1640 h 2998"/>
                <a:gd name="T104" fmla="*/ 2 w 862"/>
                <a:gd name="T105" fmla="*/ 1140 h 2998"/>
                <a:gd name="T106" fmla="*/ 11 w 862"/>
                <a:gd name="T107" fmla="*/ 933 h 2998"/>
                <a:gd name="T108" fmla="*/ 22 w 862"/>
                <a:gd name="T109" fmla="*/ 693 h 2998"/>
                <a:gd name="T110" fmla="*/ 99 w 862"/>
                <a:gd name="T111" fmla="*/ 524 h 2998"/>
                <a:gd name="T112" fmla="*/ 288 w 862"/>
                <a:gd name="T113" fmla="*/ 453 h 2998"/>
                <a:gd name="T114" fmla="*/ 339 w 862"/>
                <a:gd name="T115" fmla="*/ 311 h 2998"/>
                <a:gd name="T116" fmla="*/ 299 w 862"/>
                <a:gd name="T117" fmla="*/ 224 h 2998"/>
                <a:gd name="T118" fmla="*/ 313 w 862"/>
                <a:gd name="T119" fmla="*/ 104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2" h="2998">
                  <a:moveTo>
                    <a:pt x="439" y="0"/>
                  </a:moveTo>
                  <a:lnTo>
                    <a:pt x="522" y="27"/>
                  </a:lnTo>
                  <a:lnTo>
                    <a:pt x="551" y="73"/>
                  </a:lnTo>
                  <a:lnTo>
                    <a:pt x="555" y="76"/>
                  </a:lnTo>
                  <a:lnTo>
                    <a:pt x="560" y="78"/>
                  </a:lnTo>
                  <a:lnTo>
                    <a:pt x="564" y="78"/>
                  </a:lnTo>
                  <a:lnTo>
                    <a:pt x="568" y="80"/>
                  </a:lnTo>
                  <a:lnTo>
                    <a:pt x="570" y="80"/>
                  </a:lnTo>
                  <a:lnTo>
                    <a:pt x="573" y="84"/>
                  </a:lnTo>
                  <a:lnTo>
                    <a:pt x="575" y="87"/>
                  </a:lnTo>
                  <a:lnTo>
                    <a:pt x="579" y="93"/>
                  </a:lnTo>
                  <a:lnTo>
                    <a:pt x="579" y="156"/>
                  </a:lnTo>
                  <a:lnTo>
                    <a:pt x="580" y="180"/>
                  </a:lnTo>
                  <a:lnTo>
                    <a:pt x="584" y="202"/>
                  </a:lnTo>
                  <a:lnTo>
                    <a:pt x="588" y="222"/>
                  </a:lnTo>
                  <a:lnTo>
                    <a:pt x="588" y="240"/>
                  </a:lnTo>
                  <a:lnTo>
                    <a:pt x="580" y="262"/>
                  </a:lnTo>
                  <a:lnTo>
                    <a:pt x="570" y="282"/>
                  </a:lnTo>
                  <a:lnTo>
                    <a:pt x="557" y="302"/>
                  </a:lnTo>
                  <a:lnTo>
                    <a:pt x="544" y="324"/>
                  </a:lnTo>
                  <a:lnTo>
                    <a:pt x="533" y="344"/>
                  </a:lnTo>
                  <a:lnTo>
                    <a:pt x="526" y="367"/>
                  </a:lnTo>
                  <a:lnTo>
                    <a:pt x="524" y="393"/>
                  </a:lnTo>
                  <a:lnTo>
                    <a:pt x="531" y="420"/>
                  </a:lnTo>
                  <a:lnTo>
                    <a:pt x="544" y="438"/>
                  </a:lnTo>
                  <a:lnTo>
                    <a:pt x="562" y="453"/>
                  </a:lnTo>
                  <a:lnTo>
                    <a:pt x="586" y="464"/>
                  </a:lnTo>
                  <a:lnTo>
                    <a:pt x="613" y="473"/>
                  </a:lnTo>
                  <a:lnTo>
                    <a:pt x="644" y="482"/>
                  </a:lnTo>
                  <a:lnTo>
                    <a:pt x="675" y="489"/>
                  </a:lnTo>
                  <a:lnTo>
                    <a:pt x="706" y="498"/>
                  </a:lnTo>
                  <a:lnTo>
                    <a:pt x="737" y="507"/>
                  </a:lnTo>
                  <a:lnTo>
                    <a:pt x="762" y="520"/>
                  </a:lnTo>
                  <a:lnTo>
                    <a:pt x="786" y="536"/>
                  </a:lnTo>
                  <a:lnTo>
                    <a:pt x="802" y="556"/>
                  </a:lnTo>
                  <a:lnTo>
                    <a:pt x="819" y="589"/>
                  </a:lnTo>
                  <a:lnTo>
                    <a:pt x="831" y="629"/>
                  </a:lnTo>
                  <a:lnTo>
                    <a:pt x="840" y="674"/>
                  </a:lnTo>
                  <a:lnTo>
                    <a:pt x="846" y="722"/>
                  </a:lnTo>
                  <a:lnTo>
                    <a:pt x="850" y="774"/>
                  </a:lnTo>
                  <a:lnTo>
                    <a:pt x="851" y="825"/>
                  </a:lnTo>
                  <a:lnTo>
                    <a:pt x="851" y="876"/>
                  </a:lnTo>
                  <a:lnTo>
                    <a:pt x="851" y="925"/>
                  </a:lnTo>
                  <a:lnTo>
                    <a:pt x="851" y="973"/>
                  </a:lnTo>
                  <a:lnTo>
                    <a:pt x="862" y="1127"/>
                  </a:lnTo>
                  <a:lnTo>
                    <a:pt x="850" y="1227"/>
                  </a:lnTo>
                  <a:lnTo>
                    <a:pt x="844" y="1329"/>
                  </a:lnTo>
                  <a:lnTo>
                    <a:pt x="846" y="1427"/>
                  </a:lnTo>
                  <a:lnTo>
                    <a:pt x="853" y="1524"/>
                  </a:lnTo>
                  <a:lnTo>
                    <a:pt x="862" y="1616"/>
                  </a:lnTo>
                  <a:lnTo>
                    <a:pt x="862" y="1649"/>
                  </a:lnTo>
                  <a:lnTo>
                    <a:pt x="853" y="1676"/>
                  </a:lnTo>
                  <a:lnTo>
                    <a:pt x="839" y="1702"/>
                  </a:lnTo>
                  <a:lnTo>
                    <a:pt x="817" y="1724"/>
                  </a:lnTo>
                  <a:lnTo>
                    <a:pt x="793" y="1742"/>
                  </a:lnTo>
                  <a:lnTo>
                    <a:pt x="768" y="1754"/>
                  </a:lnTo>
                  <a:lnTo>
                    <a:pt x="742" y="1764"/>
                  </a:lnTo>
                  <a:lnTo>
                    <a:pt x="742" y="1756"/>
                  </a:lnTo>
                  <a:lnTo>
                    <a:pt x="740" y="1751"/>
                  </a:lnTo>
                  <a:lnTo>
                    <a:pt x="739" y="1745"/>
                  </a:lnTo>
                  <a:lnTo>
                    <a:pt x="739" y="1742"/>
                  </a:lnTo>
                  <a:lnTo>
                    <a:pt x="739" y="1736"/>
                  </a:lnTo>
                  <a:lnTo>
                    <a:pt x="739" y="1729"/>
                  </a:lnTo>
                  <a:lnTo>
                    <a:pt x="744" y="1724"/>
                  </a:lnTo>
                  <a:lnTo>
                    <a:pt x="750" y="1720"/>
                  </a:lnTo>
                  <a:lnTo>
                    <a:pt x="753" y="1714"/>
                  </a:lnTo>
                  <a:lnTo>
                    <a:pt x="757" y="1707"/>
                  </a:lnTo>
                  <a:lnTo>
                    <a:pt x="759" y="1700"/>
                  </a:lnTo>
                  <a:lnTo>
                    <a:pt x="755" y="1698"/>
                  </a:lnTo>
                  <a:lnTo>
                    <a:pt x="751" y="1698"/>
                  </a:lnTo>
                  <a:lnTo>
                    <a:pt x="750" y="1698"/>
                  </a:lnTo>
                  <a:lnTo>
                    <a:pt x="750" y="1698"/>
                  </a:lnTo>
                  <a:lnTo>
                    <a:pt x="750" y="1696"/>
                  </a:lnTo>
                  <a:lnTo>
                    <a:pt x="750" y="1694"/>
                  </a:lnTo>
                  <a:lnTo>
                    <a:pt x="748" y="1693"/>
                  </a:lnTo>
                  <a:lnTo>
                    <a:pt x="748" y="1687"/>
                  </a:lnTo>
                  <a:lnTo>
                    <a:pt x="770" y="1674"/>
                  </a:lnTo>
                  <a:lnTo>
                    <a:pt x="790" y="1658"/>
                  </a:lnTo>
                  <a:lnTo>
                    <a:pt x="808" y="1640"/>
                  </a:lnTo>
                  <a:lnTo>
                    <a:pt x="806" y="1631"/>
                  </a:lnTo>
                  <a:lnTo>
                    <a:pt x="804" y="1624"/>
                  </a:lnTo>
                  <a:lnTo>
                    <a:pt x="802" y="1618"/>
                  </a:lnTo>
                  <a:lnTo>
                    <a:pt x="799" y="1613"/>
                  </a:lnTo>
                  <a:lnTo>
                    <a:pt x="788" y="1607"/>
                  </a:lnTo>
                  <a:lnTo>
                    <a:pt x="779" y="1613"/>
                  </a:lnTo>
                  <a:lnTo>
                    <a:pt x="775" y="1625"/>
                  </a:lnTo>
                  <a:lnTo>
                    <a:pt x="771" y="1638"/>
                  </a:lnTo>
                  <a:lnTo>
                    <a:pt x="766" y="1647"/>
                  </a:lnTo>
                  <a:lnTo>
                    <a:pt x="757" y="1656"/>
                  </a:lnTo>
                  <a:lnTo>
                    <a:pt x="742" y="1660"/>
                  </a:lnTo>
                  <a:lnTo>
                    <a:pt x="735" y="1547"/>
                  </a:lnTo>
                  <a:lnTo>
                    <a:pt x="768" y="1493"/>
                  </a:lnTo>
                  <a:lnTo>
                    <a:pt x="768" y="1469"/>
                  </a:lnTo>
                  <a:lnTo>
                    <a:pt x="766" y="1442"/>
                  </a:lnTo>
                  <a:lnTo>
                    <a:pt x="759" y="1413"/>
                  </a:lnTo>
                  <a:lnTo>
                    <a:pt x="751" y="1380"/>
                  </a:lnTo>
                  <a:lnTo>
                    <a:pt x="742" y="1349"/>
                  </a:lnTo>
                  <a:lnTo>
                    <a:pt x="733" y="1318"/>
                  </a:lnTo>
                  <a:lnTo>
                    <a:pt x="724" y="1291"/>
                  </a:lnTo>
                  <a:lnTo>
                    <a:pt x="719" y="1267"/>
                  </a:lnTo>
                  <a:lnTo>
                    <a:pt x="722" y="1056"/>
                  </a:lnTo>
                  <a:lnTo>
                    <a:pt x="702" y="1000"/>
                  </a:lnTo>
                  <a:lnTo>
                    <a:pt x="699" y="974"/>
                  </a:lnTo>
                  <a:lnTo>
                    <a:pt x="697" y="945"/>
                  </a:lnTo>
                  <a:lnTo>
                    <a:pt x="695" y="914"/>
                  </a:lnTo>
                  <a:lnTo>
                    <a:pt x="695" y="884"/>
                  </a:lnTo>
                  <a:lnTo>
                    <a:pt x="691" y="854"/>
                  </a:lnTo>
                  <a:lnTo>
                    <a:pt x="684" y="831"/>
                  </a:lnTo>
                  <a:lnTo>
                    <a:pt x="671" y="813"/>
                  </a:lnTo>
                  <a:lnTo>
                    <a:pt x="668" y="809"/>
                  </a:lnTo>
                  <a:lnTo>
                    <a:pt x="668" y="889"/>
                  </a:lnTo>
                  <a:lnTo>
                    <a:pt x="653" y="927"/>
                  </a:lnTo>
                  <a:lnTo>
                    <a:pt x="644" y="969"/>
                  </a:lnTo>
                  <a:lnTo>
                    <a:pt x="642" y="1014"/>
                  </a:lnTo>
                  <a:lnTo>
                    <a:pt x="642" y="1060"/>
                  </a:lnTo>
                  <a:lnTo>
                    <a:pt x="648" y="1105"/>
                  </a:lnTo>
                  <a:lnTo>
                    <a:pt x="655" y="1149"/>
                  </a:lnTo>
                  <a:lnTo>
                    <a:pt x="662" y="1187"/>
                  </a:lnTo>
                  <a:lnTo>
                    <a:pt x="728" y="1620"/>
                  </a:lnTo>
                  <a:lnTo>
                    <a:pt x="730" y="1656"/>
                  </a:lnTo>
                  <a:lnTo>
                    <a:pt x="728" y="1698"/>
                  </a:lnTo>
                  <a:lnTo>
                    <a:pt x="722" y="1744"/>
                  </a:lnTo>
                  <a:lnTo>
                    <a:pt x="717" y="1789"/>
                  </a:lnTo>
                  <a:lnTo>
                    <a:pt x="710" y="1836"/>
                  </a:lnTo>
                  <a:lnTo>
                    <a:pt x="708" y="1882"/>
                  </a:lnTo>
                  <a:lnTo>
                    <a:pt x="708" y="1924"/>
                  </a:lnTo>
                  <a:lnTo>
                    <a:pt x="713" y="1974"/>
                  </a:lnTo>
                  <a:lnTo>
                    <a:pt x="722" y="2027"/>
                  </a:lnTo>
                  <a:lnTo>
                    <a:pt x="733" y="2082"/>
                  </a:lnTo>
                  <a:lnTo>
                    <a:pt x="744" y="2140"/>
                  </a:lnTo>
                  <a:lnTo>
                    <a:pt x="751" y="2198"/>
                  </a:lnTo>
                  <a:lnTo>
                    <a:pt x="753" y="2256"/>
                  </a:lnTo>
                  <a:lnTo>
                    <a:pt x="748" y="2313"/>
                  </a:lnTo>
                  <a:lnTo>
                    <a:pt x="731" y="2387"/>
                  </a:lnTo>
                  <a:lnTo>
                    <a:pt x="715" y="2458"/>
                  </a:lnTo>
                  <a:lnTo>
                    <a:pt x="699" y="2531"/>
                  </a:lnTo>
                  <a:lnTo>
                    <a:pt x="684" y="2607"/>
                  </a:lnTo>
                  <a:lnTo>
                    <a:pt x="671" y="2687"/>
                  </a:lnTo>
                  <a:lnTo>
                    <a:pt x="670" y="2727"/>
                  </a:lnTo>
                  <a:lnTo>
                    <a:pt x="675" y="2762"/>
                  </a:lnTo>
                  <a:lnTo>
                    <a:pt x="684" y="2796"/>
                  </a:lnTo>
                  <a:lnTo>
                    <a:pt x="697" y="2829"/>
                  </a:lnTo>
                  <a:lnTo>
                    <a:pt x="710" y="2862"/>
                  </a:lnTo>
                  <a:lnTo>
                    <a:pt x="722" y="2894"/>
                  </a:lnTo>
                  <a:lnTo>
                    <a:pt x="731" y="2927"/>
                  </a:lnTo>
                  <a:lnTo>
                    <a:pt x="735" y="2964"/>
                  </a:lnTo>
                  <a:lnTo>
                    <a:pt x="699" y="2980"/>
                  </a:lnTo>
                  <a:lnTo>
                    <a:pt x="659" y="2989"/>
                  </a:lnTo>
                  <a:lnTo>
                    <a:pt x="615" y="2991"/>
                  </a:lnTo>
                  <a:lnTo>
                    <a:pt x="568" y="2989"/>
                  </a:lnTo>
                  <a:lnTo>
                    <a:pt x="559" y="2962"/>
                  </a:lnTo>
                  <a:lnTo>
                    <a:pt x="551" y="2929"/>
                  </a:lnTo>
                  <a:lnTo>
                    <a:pt x="548" y="2894"/>
                  </a:lnTo>
                  <a:lnTo>
                    <a:pt x="551" y="2856"/>
                  </a:lnTo>
                  <a:lnTo>
                    <a:pt x="555" y="2784"/>
                  </a:lnTo>
                  <a:lnTo>
                    <a:pt x="551" y="2773"/>
                  </a:lnTo>
                  <a:lnTo>
                    <a:pt x="546" y="2760"/>
                  </a:lnTo>
                  <a:lnTo>
                    <a:pt x="542" y="2745"/>
                  </a:lnTo>
                  <a:lnTo>
                    <a:pt x="542" y="2727"/>
                  </a:lnTo>
                  <a:lnTo>
                    <a:pt x="551" y="2696"/>
                  </a:lnTo>
                  <a:lnTo>
                    <a:pt x="560" y="2664"/>
                  </a:lnTo>
                  <a:lnTo>
                    <a:pt x="570" y="2627"/>
                  </a:lnTo>
                  <a:lnTo>
                    <a:pt x="575" y="2589"/>
                  </a:lnTo>
                  <a:lnTo>
                    <a:pt x="577" y="2545"/>
                  </a:lnTo>
                  <a:lnTo>
                    <a:pt x="571" y="2500"/>
                  </a:lnTo>
                  <a:lnTo>
                    <a:pt x="560" y="2453"/>
                  </a:lnTo>
                  <a:lnTo>
                    <a:pt x="550" y="2402"/>
                  </a:lnTo>
                  <a:lnTo>
                    <a:pt x="539" y="2349"/>
                  </a:lnTo>
                  <a:lnTo>
                    <a:pt x="535" y="2294"/>
                  </a:lnTo>
                  <a:lnTo>
                    <a:pt x="539" y="2240"/>
                  </a:lnTo>
                  <a:lnTo>
                    <a:pt x="559" y="2116"/>
                  </a:lnTo>
                  <a:lnTo>
                    <a:pt x="548" y="2076"/>
                  </a:lnTo>
                  <a:lnTo>
                    <a:pt x="531" y="2036"/>
                  </a:lnTo>
                  <a:lnTo>
                    <a:pt x="515" y="1994"/>
                  </a:lnTo>
                  <a:lnTo>
                    <a:pt x="502" y="1953"/>
                  </a:lnTo>
                  <a:lnTo>
                    <a:pt x="491" y="1784"/>
                  </a:lnTo>
                  <a:lnTo>
                    <a:pt x="439" y="1540"/>
                  </a:lnTo>
                  <a:lnTo>
                    <a:pt x="431" y="1540"/>
                  </a:lnTo>
                  <a:lnTo>
                    <a:pt x="426" y="1556"/>
                  </a:lnTo>
                  <a:lnTo>
                    <a:pt x="422" y="1576"/>
                  </a:lnTo>
                  <a:lnTo>
                    <a:pt x="422" y="1600"/>
                  </a:lnTo>
                  <a:lnTo>
                    <a:pt x="406" y="1642"/>
                  </a:lnTo>
                  <a:lnTo>
                    <a:pt x="397" y="1685"/>
                  </a:lnTo>
                  <a:lnTo>
                    <a:pt x="391" y="1733"/>
                  </a:lnTo>
                  <a:lnTo>
                    <a:pt x="390" y="1782"/>
                  </a:lnTo>
                  <a:lnTo>
                    <a:pt x="386" y="1833"/>
                  </a:lnTo>
                  <a:lnTo>
                    <a:pt x="382" y="1885"/>
                  </a:lnTo>
                  <a:lnTo>
                    <a:pt x="375" y="1936"/>
                  </a:lnTo>
                  <a:lnTo>
                    <a:pt x="362" y="1985"/>
                  </a:lnTo>
                  <a:lnTo>
                    <a:pt x="346" y="2031"/>
                  </a:lnTo>
                  <a:lnTo>
                    <a:pt x="330" y="2076"/>
                  </a:lnTo>
                  <a:lnTo>
                    <a:pt x="319" y="2120"/>
                  </a:lnTo>
                  <a:lnTo>
                    <a:pt x="339" y="2209"/>
                  </a:lnTo>
                  <a:lnTo>
                    <a:pt x="339" y="2364"/>
                  </a:lnTo>
                  <a:lnTo>
                    <a:pt x="331" y="2400"/>
                  </a:lnTo>
                  <a:lnTo>
                    <a:pt x="322" y="2438"/>
                  </a:lnTo>
                  <a:lnTo>
                    <a:pt x="315" y="2482"/>
                  </a:lnTo>
                  <a:lnTo>
                    <a:pt x="311" y="2525"/>
                  </a:lnTo>
                  <a:lnTo>
                    <a:pt x="315" y="2569"/>
                  </a:lnTo>
                  <a:lnTo>
                    <a:pt x="319" y="2664"/>
                  </a:lnTo>
                  <a:lnTo>
                    <a:pt x="348" y="2727"/>
                  </a:lnTo>
                  <a:lnTo>
                    <a:pt x="348" y="2744"/>
                  </a:lnTo>
                  <a:lnTo>
                    <a:pt x="344" y="2758"/>
                  </a:lnTo>
                  <a:lnTo>
                    <a:pt x="339" y="2773"/>
                  </a:lnTo>
                  <a:lnTo>
                    <a:pt x="335" y="2784"/>
                  </a:lnTo>
                  <a:lnTo>
                    <a:pt x="331" y="2822"/>
                  </a:lnTo>
                  <a:lnTo>
                    <a:pt x="333" y="2862"/>
                  </a:lnTo>
                  <a:lnTo>
                    <a:pt x="335" y="2902"/>
                  </a:lnTo>
                  <a:lnTo>
                    <a:pt x="337" y="2944"/>
                  </a:lnTo>
                  <a:lnTo>
                    <a:pt x="331" y="2984"/>
                  </a:lnTo>
                  <a:lnTo>
                    <a:pt x="322" y="2984"/>
                  </a:lnTo>
                  <a:lnTo>
                    <a:pt x="304" y="2993"/>
                  </a:lnTo>
                  <a:lnTo>
                    <a:pt x="280" y="2998"/>
                  </a:lnTo>
                  <a:lnTo>
                    <a:pt x="257" y="2998"/>
                  </a:lnTo>
                  <a:lnTo>
                    <a:pt x="233" y="2996"/>
                  </a:lnTo>
                  <a:lnTo>
                    <a:pt x="210" y="2989"/>
                  </a:lnTo>
                  <a:lnTo>
                    <a:pt x="190" y="2980"/>
                  </a:lnTo>
                  <a:lnTo>
                    <a:pt x="173" y="2965"/>
                  </a:lnTo>
                  <a:lnTo>
                    <a:pt x="162" y="2949"/>
                  </a:lnTo>
                  <a:lnTo>
                    <a:pt x="159" y="2929"/>
                  </a:lnTo>
                  <a:lnTo>
                    <a:pt x="179" y="2885"/>
                  </a:lnTo>
                  <a:lnTo>
                    <a:pt x="195" y="2838"/>
                  </a:lnTo>
                  <a:lnTo>
                    <a:pt x="206" y="2784"/>
                  </a:lnTo>
                  <a:lnTo>
                    <a:pt x="211" y="2727"/>
                  </a:lnTo>
                  <a:lnTo>
                    <a:pt x="213" y="2671"/>
                  </a:lnTo>
                  <a:lnTo>
                    <a:pt x="210" y="2613"/>
                  </a:lnTo>
                  <a:lnTo>
                    <a:pt x="202" y="2556"/>
                  </a:lnTo>
                  <a:lnTo>
                    <a:pt x="191" y="2504"/>
                  </a:lnTo>
                  <a:lnTo>
                    <a:pt x="179" y="2467"/>
                  </a:lnTo>
                  <a:lnTo>
                    <a:pt x="166" y="2431"/>
                  </a:lnTo>
                  <a:lnTo>
                    <a:pt x="153" y="2389"/>
                  </a:lnTo>
                  <a:lnTo>
                    <a:pt x="140" y="2347"/>
                  </a:lnTo>
                  <a:lnTo>
                    <a:pt x="133" y="2302"/>
                  </a:lnTo>
                  <a:lnTo>
                    <a:pt x="130" y="2254"/>
                  </a:lnTo>
                  <a:lnTo>
                    <a:pt x="135" y="2204"/>
                  </a:lnTo>
                  <a:lnTo>
                    <a:pt x="142" y="2165"/>
                  </a:lnTo>
                  <a:lnTo>
                    <a:pt x="151" y="2120"/>
                  </a:lnTo>
                  <a:lnTo>
                    <a:pt x="159" y="2071"/>
                  </a:lnTo>
                  <a:lnTo>
                    <a:pt x="166" y="2022"/>
                  </a:lnTo>
                  <a:lnTo>
                    <a:pt x="171" y="1971"/>
                  </a:lnTo>
                  <a:lnTo>
                    <a:pt x="171" y="1924"/>
                  </a:lnTo>
                  <a:lnTo>
                    <a:pt x="168" y="1880"/>
                  </a:lnTo>
                  <a:lnTo>
                    <a:pt x="162" y="1847"/>
                  </a:lnTo>
                  <a:lnTo>
                    <a:pt x="157" y="1809"/>
                  </a:lnTo>
                  <a:lnTo>
                    <a:pt x="151" y="1765"/>
                  </a:lnTo>
                  <a:lnTo>
                    <a:pt x="148" y="1718"/>
                  </a:lnTo>
                  <a:lnTo>
                    <a:pt x="144" y="1673"/>
                  </a:lnTo>
                  <a:lnTo>
                    <a:pt x="142" y="1629"/>
                  </a:lnTo>
                  <a:lnTo>
                    <a:pt x="144" y="1591"/>
                  </a:lnTo>
                  <a:lnTo>
                    <a:pt x="148" y="1560"/>
                  </a:lnTo>
                  <a:lnTo>
                    <a:pt x="195" y="1224"/>
                  </a:lnTo>
                  <a:lnTo>
                    <a:pt x="204" y="1189"/>
                  </a:lnTo>
                  <a:lnTo>
                    <a:pt x="213" y="1153"/>
                  </a:lnTo>
                  <a:lnTo>
                    <a:pt x="222" y="1113"/>
                  </a:lnTo>
                  <a:lnTo>
                    <a:pt x="226" y="1071"/>
                  </a:lnTo>
                  <a:lnTo>
                    <a:pt x="222" y="1029"/>
                  </a:lnTo>
                  <a:lnTo>
                    <a:pt x="199" y="904"/>
                  </a:lnTo>
                  <a:lnTo>
                    <a:pt x="195" y="809"/>
                  </a:lnTo>
                  <a:lnTo>
                    <a:pt x="191" y="813"/>
                  </a:lnTo>
                  <a:lnTo>
                    <a:pt x="180" y="836"/>
                  </a:lnTo>
                  <a:lnTo>
                    <a:pt x="175" y="865"/>
                  </a:lnTo>
                  <a:lnTo>
                    <a:pt x="171" y="896"/>
                  </a:lnTo>
                  <a:lnTo>
                    <a:pt x="171" y="929"/>
                  </a:lnTo>
                  <a:lnTo>
                    <a:pt x="168" y="962"/>
                  </a:lnTo>
                  <a:lnTo>
                    <a:pt x="162" y="993"/>
                  </a:lnTo>
                  <a:lnTo>
                    <a:pt x="139" y="1067"/>
                  </a:lnTo>
                  <a:lnTo>
                    <a:pt x="135" y="1107"/>
                  </a:lnTo>
                  <a:lnTo>
                    <a:pt x="135" y="1147"/>
                  </a:lnTo>
                  <a:lnTo>
                    <a:pt x="140" y="1189"/>
                  </a:lnTo>
                  <a:lnTo>
                    <a:pt x="144" y="1229"/>
                  </a:lnTo>
                  <a:lnTo>
                    <a:pt x="144" y="1269"/>
                  </a:lnTo>
                  <a:lnTo>
                    <a:pt x="139" y="1309"/>
                  </a:lnTo>
                  <a:lnTo>
                    <a:pt x="135" y="1325"/>
                  </a:lnTo>
                  <a:lnTo>
                    <a:pt x="128" y="1347"/>
                  </a:lnTo>
                  <a:lnTo>
                    <a:pt x="119" y="1373"/>
                  </a:lnTo>
                  <a:lnTo>
                    <a:pt x="110" y="1402"/>
                  </a:lnTo>
                  <a:lnTo>
                    <a:pt x="102" y="1429"/>
                  </a:lnTo>
                  <a:lnTo>
                    <a:pt x="99" y="1456"/>
                  </a:lnTo>
                  <a:lnTo>
                    <a:pt x="97" y="1480"/>
                  </a:lnTo>
                  <a:lnTo>
                    <a:pt x="99" y="1500"/>
                  </a:lnTo>
                  <a:lnTo>
                    <a:pt x="128" y="1544"/>
                  </a:lnTo>
                  <a:lnTo>
                    <a:pt x="122" y="1656"/>
                  </a:lnTo>
                  <a:lnTo>
                    <a:pt x="108" y="1660"/>
                  </a:lnTo>
                  <a:lnTo>
                    <a:pt x="99" y="1640"/>
                  </a:lnTo>
                  <a:lnTo>
                    <a:pt x="91" y="1616"/>
                  </a:lnTo>
                  <a:lnTo>
                    <a:pt x="68" y="1607"/>
                  </a:lnTo>
                  <a:lnTo>
                    <a:pt x="62" y="1636"/>
                  </a:lnTo>
                  <a:lnTo>
                    <a:pt x="82" y="1656"/>
                  </a:lnTo>
                  <a:lnTo>
                    <a:pt x="104" y="1678"/>
                  </a:lnTo>
                  <a:lnTo>
                    <a:pt x="119" y="1700"/>
                  </a:lnTo>
                  <a:lnTo>
                    <a:pt x="115" y="1702"/>
                  </a:lnTo>
                  <a:lnTo>
                    <a:pt x="111" y="1702"/>
                  </a:lnTo>
                  <a:lnTo>
                    <a:pt x="110" y="1702"/>
                  </a:lnTo>
                  <a:lnTo>
                    <a:pt x="110" y="1704"/>
                  </a:lnTo>
                  <a:lnTo>
                    <a:pt x="110" y="1704"/>
                  </a:lnTo>
                  <a:lnTo>
                    <a:pt x="110" y="1705"/>
                  </a:lnTo>
                  <a:lnTo>
                    <a:pt x="108" y="1707"/>
                  </a:lnTo>
                  <a:lnTo>
                    <a:pt x="108" y="1713"/>
                  </a:lnTo>
                  <a:lnTo>
                    <a:pt x="119" y="1718"/>
                  </a:lnTo>
                  <a:lnTo>
                    <a:pt x="124" y="1729"/>
                  </a:lnTo>
                  <a:lnTo>
                    <a:pt x="128" y="1744"/>
                  </a:lnTo>
                  <a:lnTo>
                    <a:pt x="124" y="1749"/>
                  </a:lnTo>
                  <a:lnTo>
                    <a:pt x="122" y="1754"/>
                  </a:lnTo>
                  <a:lnTo>
                    <a:pt x="119" y="1760"/>
                  </a:lnTo>
                  <a:lnTo>
                    <a:pt x="115" y="1764"/>
                  </a:lnTo>
                  <a:lnTo>
                    <a:pt x="95" y="1751"/>
                  </a:lnTo>
                  <a:lnTo>
                    <a:pt x="75" y="1740"/>
                  </a:lnTo>
                  <a:lnTo>
                    <a:pt x="57" y="1729"/>
                  </a:lnTo>
                  <a:lnTo>
                    <a:pt x="39" y="1714"/>
                  </a:lnTo>
                  <a:lnTo>
                    <a:pt x="24" y="1696"/>
                  </a:lnTo>
                  <a:lnTo>
                    <a:pt x="11" y="1673"/>
                  </a:lnTo>
                  <a:lnTo>
                    <a:pt x="2" y="1640"/>
                  </a:lnTo>
                  <a:lnTo>
                    <a:pt x="2" y="1607"/>
                  </a:lnTo>
                  <a:lnTo>
                    <a:pt x="6" y="1574"/>
                  </a:lnTo>
                  <a:lnTo>
                    <a:pt x="11" y="1540"/>
                  </a:lnTo>
                  <a:lnTo>
                    <a:pt x="17" y="1505"/>
                  </a:lnTo>
                  <a:lnTo>
                    <a:pt x="19" y="1473"/>
                  </a:lnTo>
                  <a:lnTo>
                    <a:pt x="2" y="1140"/>
                  </a:lnTo>
                  <a:lnTo>
                    <a:pt x="0" y="1105"/>
                  </a:lnTo>
                  <a:lnTo>
                    <a:pt x="2" y="1071"/>
                  </a:lnTo>
                  <a:lnTo>
                    <a:pt x="8" y="1038"/>
                  </a:lnTo>
                  <a:lnTo>
                    <a:pt x="13" y="1005"/>
                  </a:lnTo>
                  <a:lnTo>
                    <a:pt x="15" y="969"/>
                  </a:lnTo>
                  <a:lnTo>
                    <a:pt x="11" y="933"/>
                  </a:lnTo>
                  <a:lnTo>
                    <a:pt x="8" y="904"/>
                  </a:lnTo>
                  <a:lnTo>
                    <a:pt x="6" y="867"/>
                  </a:lnTo>
                  <a:lnTo>
                    <a:pt x="8" y="825"/>
                  </a:lnTo>
                  <a:lnTo>
                    <a:pt x="11" y="782"/>
                  </a:lnTo>
                  <a:lnTo>
                    <a:pt x="17" y="736"/>
                  </a:lnTo>
                  <a:lnTo>
                    <a:pt x="22" y="693"/>
                  </a:lnTo>
                  <a:lnTo>
                    <a:pt x="30" y="653"/>
                  </a:lnTo>
                  <a:lnTo>
                    <a:pt x="39" y="616"/>
                  </a:lnTo>
                  <a:lnTo>
                    <a:pt x="46" y="587"/>
                  </a:lnTo>
                  <a:lnTo>
                    <a:pt x="55" y="567"/>
                  </a:lnTo>
                  <a:lnTo>
                    <a:pt x="75" y="544"/>
                  </a:lnTo>
                  <a:lnTo>
                    <a:pt x="99" y="524"/>
                  </a:lnTo>
                  <a:lnTo>
                    <a:pt x="128" y="509"/>
                  </a:lnTo>
                  <a:lnTo>
                    <a:pt x="159" y="496"/>
                  </a:lnTo>
                  <a:lnTo>
                    <a:pt x="191" y="485"/>
                  </a:lnTo>
                  <a:lnTo>
                    <a:pt x="224" y="476"/>
                  </a:lnTo>
                  <a:lnTo>
                    <a:pt x="257" y="465"/>
                  </a:lnTo>
                  <a:lnTo>
                    <a:pt x="288" y="453"/>
                  </a:lnTo>
                  <a:lnTo>
                    <a:pt x="315" y="436"/>
                  </a:lnTo>
                  <a:lnTo>
                    <a:pt x="339" y="416"/>
                  </a:lnTo>
                  <a:lnTo>
                    <a:pt x="339" y="391"/>
                  </a:lnTo>
                  <a:lnTo>
                    <a:pt x="340" y="364"/>
                  </a:lnTo>
                  <a:lnTo>
                    <a:pt x="340" y="336"/>
                  </a:lnTo>
                  <a:lnTo>
                    <a:pt x="339" y="311"/>
                  </a:lnTo>
                  <a:lnTo>
                    <a:pt x="331" y="293"/>
                  </a:lnTo>
                  <a:lnTo>
                    <a:pt x="322" y="280"/>
                  </a:lnTo>
                  <a:lnTo>
                    <a:pt x="313" y="269"/>
                  </a:lnTo>
                  <a:lnTo>
                    <a:pt x="304" y="254"/>
                  </a:lnTo>
                  <a:lnTo>
                    <a:pt x="299" y="236"/>
                  </a:lnTo>
                  <a:lnTo>
                    <a:pt x="299" y="224"/>
                  </a:lnTo>
                  <a:lnTo>
                    <a:pt x="302" y="214"/>
                  </a:lnTo>
                  <a:lnTo>
                    <a:pt x="306" y="207"/>
                  </a:lnTo>
                  <a:lnTo>
                    <a:pt x="311" y="200"/>
                  </a:lnTo>
                  <a:lnTo>
                    <a:pt x="315" y="193"/>
                  </a:lnTo>
                  <a:lnTo>
                    <a:pt x="302" y="133"/>
                  </a:lnTo>
                  <a:lnTo>
                    <a:pt x="313" y="104"/>
                  </a:lnTo>
                  <a:lnTo>
                    <a:pt x="330" y="74"/>
                  </a:lnTo>
                  <a:lnTo>
                    <a:pt x="353" y="47"/>
                  </a:lnTo>
                  <a:lnTo>
                    <a:pt x="380" y="25"/>
                  </a:lnTo>
                  <a:lnTo>
                    <a:pt x="410" y="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1B6FBC17-0185-404C-9B65-2C8AD40208B2}"/>
                </a:ext>
              </a:extLst>
            </p:cNvPr>
            <p:cNvGrpSpPr/>
            <p:nvPr/>
          </p:nvGrpSpPr>
          <p:grpSpPr>
            <a:xfrm rot="18900000">
              <a:off x="10066374" y="4360768"/>
              <a:ext cx="1196173" cy="911419"/>
              <a:chOff x="11413389" y="3573459"/>
              <a:chExt cx="1196173" cy="9114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90662890-1C62-4986-BFD0-5E1722C2D88D}"/>
                  </a:ext>
                </a:extLst>
              </p:cNvPr>
              <p:cNvSpPr/>
              <p:nvPr/>
            </p:nvSpPr>
            <p:spPr>
              <a:xfrm>
                <a:off x="11413389" y="3573459"/>
                <a:ext cx="1196173" cy="1380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BE3ED7D2-451F-48F3-B292-2F3888C2D83F}"/>
                  </a:ext>
                </a:extLst>
              </p:cNvPr>
              <p:cNvSpPr/>
              <p:nvPr/>
            </p:nvSpPr>
            <p:spPr>
              <a:xfrm>
                <a:off x="11422238" y="3822358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0E37A695-BB7E-4372-912A-7B0F287AF2F0}"/>
                  </a:ext>
                </a:extLst>
              </p:cNvPr>
              <p:cNvSpPr/>
              <p:nvPr/>
            </p:nvSpPr>
            <p:spPr>
              <a:xfrm>
                <a:off x="11473996" y="3874089"/>
                <a:ext cx="451750" cy="301194"/>
              </a:xfrm>
              <a:custGeom>
                <a:avLst/>
                <a:gdLst>
                  <a:gd name="connsiteX0" fmla="*/ 146903 w 451750"/>
                  <a:gd name="connsiteY0" fmla="*/ 254995 h 301194"/>
                  <a:gd name="connsiteX1" fmla="*/ 442184 w 451750"/>
                  <a:gd name="connsiteY1" fmla="*/ 254995 h 301194"/>
                  <a:gd name="connsiteX2" fmla="*/ 451747 w 451750"/>
                  <a:gd name="connsiteY2" fmla="*/ 264558 h 301194"/>
                  <a:gd name="connsiteX3" fmla="*/ 451747 w 451750"/>
                  <a:gd name="connsiteY3" fmla="*/ 291631 h 301194"/>
                  <a:gd name="connsiteX4" fmla="*/ 442184 w 451750"/>
                  <a:gd name="connsiteY4" fmla="*/ 301194 h 301194"/>
                  <a:gd name="connsiteX5" fmla="*/ 146903 w 451750"/>
                  <a:gd name="connsiteY5" fmla="*/ 301194 h 301194"/>
                  <a:gd name="connsiteX6" fmla="*/ 137340 w 451750"/>
                  <a:gd name="connsiteY6" fmla="*/ 291631 h 301194"/>
                  <a:gd name="connsiteX7" fmla="*/ 137340 w 451750"/>
                  <a:gd name="connsiteY7" fmla="*/ 264558 h 301194"/>
                  <a:gd name="connsiteX8" fmla="*/ 146903 w 451750"/>
                  <a:gd name="connsiteY8" fmla="*/ 254995 h 301194"/>
                  <a:gd name="connsiteX9" fmla="*/ 9563 w 451750"/>
                  <a:gd name="connsiteY9" fmla="*/ 254995 h 301194"/>
                  <a:gd name="connsiteX10" fmla="*/ 83300 w 451750"/>
                  <a:gd name="connsiteY10" fmla="*/ 254995 h 301194"/>
                  <a:gd name="connsiteX11" fmla="*/ 92863 w 451750"/>
                  <a:gd name="connsiteY11" fmla="*/ 264558 h 301194"/>
                  <a:gd name="connsiteX12" fmla="*/ 92863 w 451750"/>
                  <a:gd name="connsiteY12" fmla="*/ 291631 h 301194"/>
                  <a:gd name="connsiteX13" fmla="*/ 83300 w 451750"/>
                  <a:gd name="connsiteY13" fmla="*/ 301194 h 301194"/>
                  <a:gd name="connsiteX14" fmla="*/ 9563 w 451750"/>
                  <a:gd name="connsiteY14" fmla="*/ 301194 h 301194"/>
                  <a:gd name="connsiteX15" fmla="*/ 0 w 451750"/>
                  <a:gd name="connsiteY15" fmla="*/ 291631 h 301194"/>
                  <a:gd name="connsiteX16" fmla="*/ 0 w 451750"/>
                  <a:gd name="connsiteY16" fmla="*/ 264558 h 301194"/>
                  <a:gd name="connsiteX17" fmla="*/ 9563 w 451750"/>
                  <a:gd name="connsiteY17" fmla="*/ 254995 h 301194"/>
                  <a:gd name="connsiteX18" fmla="*/ 146904 w 451750"/>
                  <a:gd name="connsiteY18" fmla="*/ 169997 h 301194"/>
                  <a:gd name="connsiteX19" fmla="*/ 442185 w 451750"/>
                  <a:gd name="connsiteY19" fmla="*/ 169997 h 301194"/>
                  <a:gd name="connsiteX20" fmla="*/ 451748 w 451750"/>
                  <a:gd name="connsiteY20" fmla="*/ 179560 h 301194"/>
                  <a:gd name="connsiteX21" fmla="*/ 451748 w 451750"/>
                  <a:gd name="connsiteY21" fmla="*/ 206633 h 301194"/>
                  <a:gd name="connsiteX22" fmla="*/ 442185 w 451750"/>
                  <a:gd name="connsiteY22" fmla="*/ 216196 h 301194"/>
                  <a:gd name="connsiteX23" fmla="*/ 146904 w 451750"/>
                  <a:gd name="connsiteY23" fmla="*/ 216196 h 301194"/>
                  <a:gd name="connsiteX24" fmla="*/ 137341 w 451750"/>
                  <a:gd name="connsiteY24" fmla="*/ 206633 h 301194"/>
                  <a:gd name="connsiteX25" fmla="*/ 137341 w 451750"/>
                  <a:gd name="connsiteY25" fmla="*/ 179560 h 301194"/>
                  <a:gd name="connsiteX26" fmla="*/ 146904 w 451750"/>
                  <a:gd name="connsiteY26" fmla="*/ 169997 h 301194"/>
                  <a:gd name="connsiteX27" fmla="*/ 9563 w 451750"/>
                  <a:gd name="connsiteY27" fmla="*/ 169997 h 301194"/>
                  <a:gd name="connsiteX28" fmla="*/ 83300 w 451750"/>
                  <a:gd name="connsiteY28" fmla="*/ 169997 h 301194"/>
                  <a:gd name="connsiteX29" fmla="*/ 92863 w 451750"/>
                  <a:gd name="connsiteY29" fmla="*/ 179560 h 301194"/>
                  <a:gd name="connsiteX30" fmla="*/ 92863 w 451750"/>
                  <a:gd name="connsiteY30" fmla="*/ 206633 h 301194"/>
                  <a:gd name="connsiteX31" fmla="*/ 83300 w 451750"/>
                  <a:gd name="connsiteY31" fmla="*/ 216196 h 301194"/>
                  <a:gd name="connsiteX32" fmla="*/ 9563 w 451750"/>
                  <a:gd name="connsiteY32" fmla="*/ 216196 h 301194"/>
                  <a:gd name="connsiteX33" fmla="*/ 0 w 451750"/>
                  <a:gd name="connsiteY33" fmla="*/ 206633 h 301194"/>
                  <a:gd name="connsiteX34" fmla="*/ 0 w 451750"/>
                  <a:gd name="connsiteY34" fmla="*/ 179560 h 301194"/>
                  <a:gd name="connsiteX35" fmla="*/ 9563 w 451750"/>
                  <a:gd name="connsiteY35" fmla="*/ 169997 h 301194"/>
                  <a:gd name="connsiteX36" fmla="*/ 146903 w 451750"/>
                  <a:gd name="connsiteY36" fmla="*/ 84998 h 301194"/>
                  <a:gd name="connsiteX37" fmla="*/ 442184 w 451750"/>
                  <a:gd name="connsiteY37" fmla="*/ 84998 h 301194"/>
                  <a:gd name="connsiteX38" fmla="*/ 451747 w 451750"/>
                  <a:gd name="connsiteY38" fmla="*/ 94561 h 301194"/>
                  <a:gd name="connsiteX39" fmla="*/ 451747 w 451750"/>
                  <a:gd name="connsiteY39" fmla="*/ 121634 h 301194"/>
                  <a:gd name="connsiteX40" fmla="*/ 442184 w 451750"/>
                  <a:gd name="connsiteY40" fmla="*/ 131197 h 301194"/>
                  <a:gd name="connsiteX41" fmla="*/ 146903 w 451750"/>
                  <a:gd name="connsiteY41" fmla="*/ 131197 h 301194"/>
                  <a:gd name="connsiteX42" fmla="*/ 137340 w 451750"/>
                  <a:gd name="connsiteY42" fmla="*/ 121634 h 301194"/>
                  <a:gd name="connsiteX43" fmla="*/ 137340 w 451750"/>
                  <a:gd name="connsiteY43" fmla="*/ 94561 h 301194"/>
                  <a:gd name="connsiteX44" fmla="*/ 146903 w 451750"/>
                  <a:gd name="connsiteY44" fmla="*/ 84998 h 301194"/>
                  <a:gd name="connsiteX45" fmla="*/ 9563 w 451750"/>
                  <a:gd name="connsiteY45" fmla="*/ 84998 h 301194"/>
                  <a:gd name="connsiteX46" fmla="*/ 83300 w 451750"/>
                  <a:gd name="connsiteY46" fmla="*/ 84998 h 301194"/>
                  <a:gd name="connsiteX47" fmla="*/ 92863 w 451750"/>
                  <a:gd name="connsiteY47" fmla="*/ 94561 h 301194"/>
                  <a:gd name="connsiteX48" fmla="*/ 92863 w 451750"/>
                  <a:gd name="connsiteY48" fmla="*/ 121634 h 301194"/>
                  <a:gd name="connsiteX49" fmla="*/ 83300 w 451750"/>
                  <a:gd name="connsiteY49" fmla="*/ 131197 h 301194"/>
                  <a:gd name="connsiteX50" fmla="*/ 9563 w 451750"/>
                  <a:gd name="connsiteY50" fmla="*/ 131197 h 301194"/>
                  <a:gd name="connsiteX51" fmla="*/ 0 w 451750"/>
                  <a:gd name="connsiteY51" fmla="*/ 121634 h 301194"/>
                  <a:gd name="connsiteX52" fmla="*/ 0 w 451750"/>
                  <a:gd name="connsiteY52" fmla="*/ 94561 h 301194"/>
                  <a:gd name="connsiteX53" fmla="*/ 9563 w 451750"/>
                  <a:gd name="connsiteY53" fmla="*/ 84998 h 301194"/>
                  <a:gd name="connsiteX54" fmla="*/ 9564 w 451750"/>
                  <a:gd name="connsiteY54" fmla="*/ 1 h 301194"/>
                  <a:gd name="connsiteX55" fmla="*/ 83301 w 451750"/>
                  <a:gd name="connsiteY55" fmla="*/ 1 h 301194"/>
                  <a:gd name="connsiteX56" fmla="*/ 92864 w 451750"/>
                  <a:gd name="connsiteY56" fmla="*/ 9564 h 301194"/>
                  <a:gd name="connsiteX57" fmla="*/ 92864 w 451750"/>
                  <a:gd name="connsiteY57" fmla="*/ 36637 h 301194"/>
                  <a:gd name="connsiteX58" fmla="*/ 83301 w 451750"/>
                  <a:gd name="connsiteY58" fmla="*/ 46200 h 301194"/>
                  <a:gd name="connsiteX59" fmla="*/ 9564 w 451750"/>
                  <a:gd name="connsiteY59" fmla="*/ 46200 h 301194"/>
                  <a:gd name="connsiteX60" fmla="*/ 1 w 451750"/>
                  <a:gd name="connsiteY60" fmla="*/ 36637 h 301194"/>
                  <a:gd name="connsiteX61" fmla="*/ 1 w 451750"/>
                  <a:gd name="connsiteY61" fmla="*/ 9564 h 301194"/>
                  <a:gd name="connsiteX62" fmla="*/ 9564 w 451750"/>
                  <a:gd name="connsiteY62" fmla="*/ 1 h 301194"/>
                  <a:gd name="connsiteX63" fmla="*/ 146906 w 451750"/>
                  <a:gd name="connsiteY63" fmla="*/ 0 h 301194"/>
                  <a:gd name="connsiteX64" fmla="*/ 442187 w 451750"/>
                  <a:gd name="connsiteY64" fmla="*/ 0 h 301194"/>
                  <a:gd name="connsiteX65" fmla="*/ 451750 w 451750"/>
                  <a:gd name="connsiteY65" fmla="*/ 9563 h 301194"/>
                  <a:gd name="connsiteX66" fmla="*/ 451750 w 451750"/>
                  <a:gd name="connsiteY66" fmla="*/ 36636 h 301194"/>
                  <a:gd name="connsiteX67" fmla="*/ 442187 w 451750"/>
                  <a:gd name="connsiteY67" fmla="*/ 46199 h 301194"/>
                  <a:gd name="connsiteX68" fmla="*/ 146906 w 451750"/>
                  <a:gd name="connsiteY68" fmla="*/ 46199 h 301194"/>
                  <a:gd name="connsiteX69" fmla="*/ 137343 w 451750"/>
                  <a:gd name="connsiteY69" fmla="*/ 36636 h 301194"/>
                  <a:gd name="connsiteX70" fmla="*/ 137343 w 451750"/>
                  <a:gd name="connsiteY70" fmla="*/ 9563 h 301194"/>
                  <a:gd name="connsiteX71" fmla="*/ 146906 w 451750"/>
                  <a:gd name="connsiteY71" fmla="*/ 0 h 30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51750" h="301194">
                    <a:moveTo>
                      <a:pt x="146903" y="254995"/>
                    </a:moveTo>
                    <a:lnTo>
                      <a:pt x="442184" y="254995"/>
                    </a:lnTo>
                    <a:cubicBezTo>
                      <a:pt x="447465" y="254995"/>
                      <a:pt x="451747" y="259277"/>
                      <a:pt x="451747" y="264558"/>
                    </a:cubicBezTo>
                    <a:lnTo>
                      <a:pt x="451747" y="291631"/>
                    </a:lnTo>
                    <a:cubicBezTo>
                      <a:pt x="451747" y="296912"/>
                      <a:pt x="447465" y="301194"/>
                      <a:pt x="442184" y="301194"/>
                    </a:cubicBezTo>
                    <a:lnTo>
                      <a:pt x="146903" y="301194"/>
                    </a:lnTo>
                    <a:cubicBezTo>
                      <a:pt x="141622" y="301194"/>
                      <a:pt x="137340" y="296912"/>
                      <a:pt x="137340" y="291631"/>
                    </a:cubicBezTo>
                    <a:lnTo>
                      <a:pt x="137340" y="264558"/>
                    </a:lnTo>
                    <a:cubicBezTo>
                      <a:pt x="137340" y="259277"/>
                      <a:pt x="141622" y="254995"/>
                      <a:pt x="146903" y="254995"/>
                    </a:cubicBezTo>
                    <a:close/>
                    <a:moveTo>
                      <a:pt x="9563" y="254995"/>
                    </a:moveTo>
                    <a:lnTo>
                      <a:pt x="83300" y="254995"/>
                    </a:lnTo>
                    <a:cubicBezTo>
                      <a:pt x="88581" y="254995"/>
                      <a:pt x="92863" y="259277"/>
                      <a:pt x="92863" y="264558"/>
                    </a:cubicBezTo>
                    <a:lnTo>
                      <a:pt x="92863" y="291631"/>
                    </a:lnTo>
                    <a:cubicBezTo>
                      <a:pt x="92863" y="296912"/>
                      <a:pt x="88581" y="301194"/>
                      <a:pt x="83300" y="301194"/>
                    </a:cubicBezTo>
                    <a:lnTo>
                      <a:pt x="9563" y="301194"/>
                    </a:lnTo>
                    <a:cubicBezTo>
                      <a:pt x="4282" y="301194"/>
                      <a:pt x="0" y="296912"/>
                      <a:pt x="0" y="291631"/>
                    </a:cubicBezTo>
                    <a:lnTo>
                      <a:pt x="0" y="264558"/>
                    </a:lnTo>
                    <a:cubicBezTo>
                      <a:pt x="0" y="259277"/>
                      <a:pt x="4282" y="254995"/>
                      <a:pt x="9563" y="254995"/>
                    </a:cubicBezTo>
                    <a:close/>
                    <a:moveTo>
                      <a:pt x="146904" y="169997"/>
                    </a:moveTo>
                    <a:lnTo>
                      <a:pt x="442185" y="169997"/>
                    </a:lnTo>
                    <a:cubicBezTo>
                      <a:pt x="447466" y="169997"/>
                      <a:pt x="451748" y="174279"/>
                      <a:pt x="451748" y="179560"/>
                    </a:cubicBezTo>
                    <a:lnTo>
                      <a:pt x="451748" y="206633"/>
                    </a:lnTo>
                    <a:cubicBezTo>
                      <a:pt x="451748" y="211914"/>
                      <a:pt x="447466" y="216196"/>
                      <a:pt x="442185" y="216196"/>
                    </a:cubicBezTo>
                    <a:lnTo>
                      <a:pt x="146904" y="216196"/>
                    </a:lnTo>
                    <a:cubicBezTo>
                      <a:pt x="141623" y="216196"/>
                      <a:pt x="137341" y="211914"/>
                      <a:pt x="137341" y="206633"/>
                    </a:cubicBezTo>
                    <a:lnTo>
                      <a:pt x="137341" y="179560"/>
                    </a:lnTo>
                    <a:cubicBezTo>
                      <a:pt x="137341" y="174279"/>
                      <a:pt x="141623" y="169997"/>
                      <a:pt x="146904" y="169997"/>
                    </a:cubicBezTo>
                    <a:close/>
                    <a:moveTo>
                      <a:pt x="9563" y="169997"/>
                    </a:moveTo>
                    <a:lnTo>
                      <a:pt x="83300" y="169997"/>
                    </a:lnTo>
                    <a:cubicBezTo>
                      <a:pt x="88581" y="169997"/>
                      <a:pt x="92863" y="174279"/>
                      <a:pt x="92863" y="179560"/>
                    </a:cubicBezTo>
                    <a:lnTo>
                      <a:pt x="92863" y="206633"/>
                    </a:lnTo>
                    <a:cubicBezTo>
                      <a:pt x="92863" y="211914"/>
                      <a:pt x="88581" y="216196"/>
                      <a:pt x="83300" y="216196"/>
                    </a:cubicBezTo>
                    <a:lnTo>
                      <a:pt x="9563" y="216196"/>
                    </a:lnTo>
                    <a:cubicBezTo>
                      <a:pt x="4282" y="216196"/>
                      <a:pt x="0" y="211914"/>
                      <a:pt x="0" y="206633"/>
                    </a:cubicBezTo>
                    <a:lnTo>
                      <a:pt x="0" y="179560"/>
                    </a:lnTo>
                    <a:cubicBezTo>
                      <a:pt x="0" y="174279"/>
                      <a:pt x="4282" y="169997"/>
                      <a:pt x="9563" y="169997"/>
                    </a:cubicBezTo>
                    <a:close/>
                    <a:moveTo>
                      <a:pt x="146903" y="84998"/>
                    </a:moveTo>
                    <a:lnTo>
                      <a:pt x="442184" y="84998"/>
                    </a:lnTo>
                    <a:cubicBezTo>
                      <a:pt x="447465" y="84998"/>
                      <a:pt x="451747" y="89280"/>
                      <a:pt x="451747" y="94561"/>
                    </a:cubicBezTo>
                    <a:lnTo>
                      <a:pt x="451747" y="121634"/>
                    </a:lnTo>
                    <a:cubicBezTo>
                      <a:pt x="451747" y="126915"/>
                      <a:pt x="447465" y="131197"/>
                      <a:pt x="442184" y="131197"/>
                    </a:cubicBezTo>
                    <a:lnTo>
                      <a:pt x="146903" y="131197"/>
                    </a:lnTo>
                    <a:cubicBezTo>
                      <a:pt x="141622" y="131197"/>
                      <a:pt x="137340" y="126915"/>
                      <a:pt x="137340" y="121634"/>
                    </a:cubicBezTo>
                    <a:lnTo>
                      <a:pt x="137340" y="94561"/>
                    </a:lnTo>
                    <a:cubicBezTo>
                      <a:pt x="137340" y="89280"/>
                      <a:pt x="141622" y="84998"/>
                      <a:pt x="146903" y="84998"/>
                    </a:cubicBezTo>
                    <a:close/>
                    <a:moveTo>
                      <a:pt x="9563" y="84998"/>
                    </a:moveTo>
                    <a:lnTo>
                      <a:pt x="83300" y="84998"/>
                    </a:lnTo>
                    <a:cubicBezTo>
                      <a:pt x="88581" y="84998"/>
                      <a:pt x="92863" y="89280"/>
                      <a:pt x="92863" y="94561"/>
                    </a:cubicBezTo>
                    <a:lnTo>
                      <a:pt x="92863" y="121634"/>
                    </a:lnTo>
                    <a:cubicBezTo>
                      <a:pt x="92863" y="126915"/>
                      <a:pt x="88581" y="131197"/>
                      <a:pt x="83300" y="131197"/>
                    </a:cubicBezTo>
                    <a:lnTo>
                      <a:pt x="9563" y="131197"/>
                    </a:lnTo>
                    <a:cubicBezTo>
                      <a:pt x="4282" y="131197"/>
                      <a:pt x="0" y="126915"/>
                      <a:pt x="0" y="121634"/>
                    </a:cubicBezTo>
                    <a:lnTo>
                      <a:pt x="0" y="94561"/>
                    </a:lnTo>
                    <a:cubicBezTo>
                      <a:pt x="0" y="89280"/>
                      <a:pt x="4282" y="84998"/>
                      <a:pt x="9563" y="84998"/>
                    </a:cubicBezTo>
                    <a:close/>
                    <a:moveTo>
                      <a:pt x="9564" y="1"/>
                    </a:moveTo>
                    <a:lnTo>
                      <a:pt x="83301" y="1"/>
                    </a:lnTo>
                    <a:cubicBezTo>
                      <a:pt x="88582" y="1"/>
                      <a:pt x="92864" y="4283"/>
                      <a:pt x="92864" y="9564"/>
                    </a:cubicBezTo>
                    <a:lnTo>
                      <a:pt x="92864" y="36637"/>
                    </a:lnTo>
                    <a:cubicBezTo>
                      <a:pt x="92864" y="41918"/>
                      <a:pt x="88582" y="46200"/>
                      <a:pt x="83301" y="46200"/>
                    </a:cubicBezTo>
                    <a:lnTo>
                      <a:pt x="9564" y="46200"/>
                    </a:lnTo>
                    <a:cubicBezTo>
                      <a:pt x="4283" y="46200"/>
                      <a:pt x="1" y="41918"/>
                      <a:pt x="1" y="36637"/>
                    </a:cubicBezTo>
                    <a:lnTo>
                      <a:pt x="1" y="9564"/>
                    </a:lnTo>
                    <a:cubicBezTo>
                      <a:pt x="1" y="4283"/>
                      <a:pt x="4283" y="1"/>
                      <a:pt x="9564" y="1"/>
                    </a:cubicBezTo>
                    <a:close/>
                    <a:moveTo>
                      <a:pt x="146906" y="0"/>
                    </a:moveTo>
                    <a:lnTo>
                      <a:pt x="442187" y="0"/>
                    </a:lnTo>
                    <a:cubicBezTo>
                      <a:pt x="447468" y="0"/>
                      <a:pt x="451750" y="4282"/>
                      <a:pt x="451750" y="9563"/>
                    </a:cubicBezTo>
                    <a:lnTo>
                      <a:pt x="451750" y="36636"/>
                    </a:lnTo>
                    <a:cubicBezTo>
                      <a:pt x="451750" y="41917"/>
                      <a:pt x="447468" y="46199"/>
                      <a:pt x="442187" y="46199"/>
                    </a:cubicBezTo>
                    <a:lnTo>
                      <a:pt x="146906" y="46199"/>
                    </a:lnTo>
                    <a:cubicBezTo>
                      <a:pt x="141625" y="46199"/>
                      <a:pt x="137343" y="41917"/>
                      <a:pt x="137343" y="36636"/>
                    </a:cubicBezTo>
                    <a:lnTo>
                      <a:pt x="137343" y="9563"/>
                    </a:lnTo>
                    <a:cubicBezTo>
                      <a:pt x="137343" y="4282"/>
                      <a:pt x="141625" y="0"/>
                      <a:pt x="146906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B1C1D08F-467E-4F4C-B0AF-C20AD1A8D792}"/>
                  </a:ext>
                </a:extLst>
              </p:cNvPr>
              <p:cNvSpPr/>
              <p:nvPr/>
            </p:nvSpPr>
            <p:spPr>
              <a:xfrm>
                <a:off x="12066277" y="3822357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D8697A9B-A2FC-45AD-A979-5A21E9B9D288}"/>
                  </a:ext>
                </a:extLst>
              </p:cNvPr>
              <p:cNvSpPr/>
              <p:nvPr/>
            </p:nvSpPr>
            <p:spPr>
              <a:xfrm>
                <a:off x="12140596" y="3858434"/>
                <a:ext cx="394645" cy="307976"/>
              </a:xfrm>
              <a:custGeom>
                <a:avLst/>
                <a:gdLst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88205 w 785813"/>
                  <a:gd name="connsiteY2" fmla="*/ 449038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262 h 700797"/>
                  <a:gd name="connsiteX1" fmla="*/ 62563 w 785813"/>
                  <a:gd name="connsiteY1" fmla="*/ 487736 h 700797"/>
                  <a:gd name="connsiteX2" fmla="*/ 88205 w 785813"/>
                  <a:gd name="connsiteY2" fmla="*/ 448957 h 700797"/>
                  <a:gd name="connsiteX3" fmla="*/ 206794 w 785813"/>
                  <a:gd name="connsiteY3" fmla="*/ 525933 h 700797"/>
                  <a:gd name="connsiteX4" fmla="*/ 204788 w 785813"/>
                  <a:gd name="connsiteY4" fmla="*/ 1006 h 700797"/>
                  <a:gd name="connsiteX5" fmla="*/ 290513 w 785813"/>
                  <a:gd name="connsiteY5" fmla="*/ 686806 h 700797"/>
                  <a:gd name="connsiteX6" fmla="*/ 447675 w 785813"/>
                  <a:gd name="connsiteY6" fmla="*/ 451062 h 700797"/>
                  <a:gd name="connsiteX7" fmla="*/ 581025 w 785813"/>
                  <a:gd name="connsiteY7" fmla="*/ 310568 h 700797"/>
                  <a:gd name="connsiteX8" fmla="*/ 745331 w 785813"/>
                  <a:gd name="connsiteY8" fmla="*/ 422487 h 700797"/>
                  <a:gd name="connsiteX9" fmla="*/ 785813 w 785813"/>
                  <a:gd name="connsiteY9" fmla="*/ 448681 h 700797"/>
                  <a:gd name="connsiteX0" fmla="*/ 0 w 785813"/>
                  <a:gd name="connsiteY0" fmla="*/ 527247 h 700782"/>
                  <a:gd name="connsiteX1" fmla="*/ 62563 w 785813"/>
                  <a:gd name="connsiteY1" fmla="*/ 487721 h 700782"/>
                  <a:gd name="connsiteX2" fmla="*/ 88205 w 785813"/>
                  <a:gd name="connsiteY2" fmla="*/ 448942 h 700782"/>
                  <a:gd name="connsiteX3" fmla="*/ 206794 w 785813"/>
                  <a:gd name="connsiteY3" fmla="*/ 525918 h 700782"/>
                  <a:gd name="connsiteX4" fmla="*/ 204788 w 785813"/>
                  <a:gd name="connsiteY4" fmla="*/ 991 h 700782"/>
                  <a:gd name="connsiteX5" fmla="*/ 290513 w 785813"/>
                  <a:gd name="connsiteY5" fmla="*/ 686791 h 700782"/>
                  <a:gd name="connsiteX6" fmla="*/ 447675 w 785813"/>
                  <a:gd name="connsiteY6" fmla="*/ 451047 h 700782"/>
                  <a:gd name="connsiteX7" fmla="*/ 581025 w 785813"/>
                  <a:gd name="connsiteY7" fmla="*/ 310553 h 700782"/>
                  <a:gd name="connsiteX8" fmla="*/ 745331 w 785813"/>
                  <a:gd name="connsiteY8" fmla="*/ 422472 h 700782"/>
                  <a:gd name="connsiteX9" fmla="*/ 785813 w 785813"/>
                  <a:gd name="connsiteY9" fmla="*/ 448666 h 700782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57 h 700892"/>
                  <a:gd name="connsiteX1" fmla="*/ 62563 w 785813"/>
                  <a:gd name="connsiteY1" fmla="*/ 487831 h 700892"/>
                  <a:gd name="connsiteX2" fmla="*/ 91915 w 785813"/>
                  <a:gd name="connsiteY2" fmla="*/ 447198 h 700892"/>
                  <a:gd name="connsiteX3" fmla="*/ 204011 w 785813"/>
                  <a:gd name="connsiteY3" fmla="*/ 525100 h 700892"/>
                  <a:gd name="connsiteX4" fmla="*/ 204788 w 785813"/>
                  <a:gd name="connsiteY4" fmla="*/ 1101 h 700892"/>
                  <a:gd name="connsiteX5" fmla="*/ 290513 w 785813"/>
                  <a:gd name="connsiteY5" fmla="*/ 686901 h 700892"/>
                  <a:gd name="connsiteX6" fmla="*/ 447675 w 785813"/>
                  <a:gd name="connsiteY6" fmla="*/ 451157 h 700892"/>
                  <a:gd name="connsiteX7" fmla="*/ 581025 w 785813"/>
                  <a:gd name="connsiteY7" fmla="*/ 310663 h 700892"/>
                  <a:gd name="connsiteX8" fmla="*/ 745331 w 785813"/>
                  <a:gd name="connsiteY8" fmla="*/ 422582 h 700892"/>
                  <a:gd name="connsiteX9" fmla="*/ 785813 w 785813"/>
                  <a:gd name="connsiteY9" fmla="*/ 448776 h 700892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47675 w 785813"/>
                  <a:gd name="connsiteY6" fmla="*/ 450056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85340 h 744884"/>
                  <a:gd name="connsiteX1" fmla="*/ 62563 w 791379"/>
                  <a:gd name="connsiteY1" fmla="*/ 545814 h 744884"/>
                  <a:gd name="connsiteX2" fmla="*/ 91915 w 791379"/>
                  <a:gd name="connsiteY2" fmla="*/ 505181 h 744884"/>
                  <a:gd name="connsiteX3" fmla="*/ 204011 w 791379"/>
                  <a:gd name="connsiteY3" fmla="*/ 583083 h 744884"/>
                  <a:gd name="connsiteX4" fmla="*/ 204788 w 791379"/>
                  <a:gd name="connsiteY4" fmla="*/ 59084 h 744884"/>
                  <a:gd name="connsiteX5" fmla="*/ 211293 w 791379"/>
                  <a:gd name="connsiteY5" fmla="*/ 89141 h 744884"/>
                  <a:gd name="connsiteX6" fmla="*/ 290513 w 791379"/>
                  <a:gd name="connsiteY6" fmla="*/ 744884 h 744884"/>
                  <a:gd name="connsiteX7" fmla="*/ 481994 w 791379"/>
                  <a:gd name="connsiteY7" fmla="*/ 522126 h 744884"/>
                  <a:gd name="connsiteX8" fmla="*/ 603286 w 791379"/>
                  <a:gd name="connsiteY8" fmla="*/ 351023 h 744884"/>
                  <a:gd name="connsiteX9" fmla="*/ 693389 w 791379"/>
                  <a:gd name="connsiteY9" fmla="*/ 466652 h 744884"/>
                  <a:gd name="connsiteX10" fmla="*/ 791379 w 791379"/>
                  <a:gd name="connsiteY10" fmla="*/ 512324 h 744884"/>
                  <a:gd name="connsiteX0" fmla="*/ 0 w 791379"/>
                  <a:gd name="connsiteY0" fmla="*/ 554003 h 713547"/>
                  <a:gd name="connsiteX1" fmla="*/ 62563 w 791379"/>
                  <a:gd name="connsiteY1" fmla="*/ 514477 h 713547"/>
                  <a:gd name="connsiteX2" fmla="*/ 91915 w 791379"/>
                  <a:gd name="connsiteY2" fmla="*/ 473844 h 713547"/>
                  <a:gd name="connsiteX3" fmla="*/ 204011 w 791379"/>
                  <a:gd name="connsiteY3" fmla="*/ 551746 h 713547"/>
                  <a:gd name="connsiteX4" fmla="*/ 207463 w 791379"/>
                  <a:gd name="connsiteY4" fmla="*/ 102636 h 713547"/>
                  <a:gd name="connsiteX5" fmla="*/ 211293 w 791379"/>
                  <a:gd name="connsiteY5" fmla="*/ 57804 h 713547"/>
                  <a:gd name="connsiteX6" fmla="*/ 290513 w 791379"/>
                  <a:gd name="connsiteY6" fmla="*/ 713547 h 713547"/>
                  <a:gd name="connsiteX7" fmla="*/ 481994 w 791379"/>
                  <a:gd name="connsiteY7" fmla="*/ 490789 h 713547"/>
                  <a:gd name="connsiteX8" fmla="*/ 603286 w 791379"/>
                  <a:gd name="connsiteY8" fmla="*/ 319686 h 713547"/>
                  <a:gd name="connsiteX9" fmla="*/ 693389 w 791379"/>
                  <a:gd name="connsiteY9" fmla="*/ 435315 h 713547"/>
                  <a:gd name="connsiteX10" fmla="*/ 791379 w 791379"/>
                  <a:gd name="connsiteY10" fmla="*/ 480987 h 713547"/>
                  <a:gd name="connsiteX0" fmla="*/ 0 w 791379"/>
                  <a:gd name="connsiteY0" fmla="*/ 541094 h 700638"/>
                  <a:gd name="connsiteX1" fmla="*/ 62563 w 791379"/>
                  <a:gd name="connsiteY1" fmla="*/ 501568 h 700638"/>
                  <a:gd name="connsiteX2" fmla="*/ 91915 w 791379"/>
                  <a:gd name="connsiteY2" fmla="*/ 460935 h 700638"/>
                  <a:gd name="connsiteX3" fmla="*/ 204011 w 791379"/>
                  <a:gd name="connsiteY3" fmla="*/ 538837 h 700638"/>
                  <a:gd name="connsiteX4" fmla="*/ 207463 w 791379"/>
                  <a:gd name="connsiteY4" fmla="*/ 89727 h 700638"/>
                  <a:gd name="connsiteX5" fmla="*/ 211293 w 791379"/>
                  <a:gd name="connsiteY5" fmla="*/ 44895 h 700638"/>
                  <a:gd name="connsiteX6" fmla="*/ 290513 w 791379"/>
                  <a:gd name="connsiteY6" fmla="*/ 700638 h 700638"/>
                  <a:gd name="connsiteX7" fmla="*/ 481994 w 791379"/>
                  <a:gd name="connsiteY7" fmla="*/ 477880 h 700638"/>
                  <a:gd name="connsiteX8" fmla="*/ 603286 w 791379"/>
                  <a:gd name="connsiteY8" fmla="*/ 306777 h 700638"/>
                  <a:gd name="connsiteX9" fmla="*/ 693389 w 791379"/>
                  <a:gd name="connsiteY9" fmla="*/ 422406 h 700638"/>
                  <a:gd name="connsiteX10" fmla="*/ 791379 w 791379"/>
                  <a:gd name="connsiteY10" fmla="*/ 468078 h 700638"/>
                  <a:gd name="connsiteX0" fmla="*/ 0 w 791379"/>
                  <a:gd name="connsiteY0" fmla="*/ 506900 h 666444"/>
                  <a:gd name="connsiteX1" fmla="*/ 62563 w 791379"/>
                  <a:gd name="connsiteY1" fmla="*/ 467374 h 666444"/>
                  <a:gd name="connsiteX2" fmla="*/ 91915 w 791379"/>
                  <a:gd name="connsiteY2" fmla="*/ 426741 h 666444"/>
                  <a:gd name="connsiteX3" fmla="*/ 204011 w 791379"/>
                  <a:gd name="connsiteY3" fmla="*/ 504643 h 666444"/>
                  <a:gd name="connsiteX4" fmla="*/ 207463 w 791379"/>
                  <a:gd name="connsiteY4" fmla="*/ 55533 h 666444"/>
                  <a:gd name="connsiteX5" fmla="*/ 218425 w 791379"/>
                  <a:gd name="connsiteY5" fmla="*/ 56169 h 666444"/>
                  <a:gd name="connsiteX6" fmla="*/ 290513 w 791379"/>
                  <a:gd name="connsiteY6" fmla="*/ 666444 h 666444"/>
                  <a:gd name="connsiteX7" fmla="*/ 481994 w 791379"/>
                  <a:gd name="connsiteY7" fmla="*/ 443686 h 666444"/>
                  <a:gd name="connsiteX8" fmla="*/ 603286 w 791379"/>
                  <a:gd name="connsiteY8" fmla="*/ 272583 h 666444"/>
                  <a:gd name="connsiteX9" fmla="*/ 693389 w 791379"/>
                  <a:gd name="connsiteY9" fmla="*/ 388212 h 666444"/>
                  <a:gd name="connsiteX10" fmla="*/ 791379 w 791379"/>
                  <a:gd name="connsiteY10" fmla="*/ 433884 h 666444"/>
                  <a:gd name="connsiteX0" fmla="*/ 0 w 791379"/>
                  <a:gd name="connsiteY0" fmla="*/ 489672 h 649216"/>
                  <a:gd name="connsiteX1" fmla="*/ 62563 w 791379"/>
                  <a:gd name="connsiteY1" fmla="*/ 450146 h 649216"/>
                  <a:gd name="connsiteX2" fmla="*/ 91915 w 791379"/>
                  <a:gd name="connsiteY2" fmla="*/ 409513 h 649216"/>
                  <a:gd name="connsiteX3" fmla="*/ 204011 w 791379"/>
                  <a:gd name="connsiteY3" fmla="*/ 487415 h 649216"/>
                  <a:gd name="connsiteX4" fmla="*/ 207463 w 791379"/>
                  <a:gd name="connsiteY4" fmla="*/ 38305 h 649216"/>
                  <a:gd name="connsiteX5" fmla="*/ 218425 w 791379"/>
                  <a:gd name="connsiteY5" fmla="*/ 38941 h 649216"/>
                  <a:gd name="connsiteX6" fmla="*/ 290513 w 791379"/>
                  <a:gd name="connsiteY6" fmla="*/ 649216 h 649216"/>
                  <a:gd name="connsiteX7" fmla="*/ 481994 w 791379"/>
                  <a:gd name="connsiteY7" fmla="*/ 426458 h 649216"/>
                  <a:gd name="connsiteX8" fmla="*/ 603286 w 791379"/>
                  <a:gd name="connsiteY8" fmla="*/ 255355 h 649216"/>
                  <a:gd name="connsiteX9" fmla="*/ 693389 w 791379"/>
                  <a:gd name="connsiteY9" fmla="*/ 370984 h 649216"/>
                  <a:gd name="connsiteX10" fmla="*/ 791379 w 791379"/>
                  <a:gd name="connsiteY10" fmla="*/ 416656 h 649216"/>
                  <a:gd name="connsiteX0" fmla="*/ 0 w 791379"/>
                  <a:gd name="connsiteY0" fmla="*/ 489672 h 665434"/>
                  <a:gd name="connsiteX1" fmla="*/ 62563 w 791379"/>
                  <a:gd name="connsiteY1" fmla="*/ 450146 h 665434"/>
                  <a:gd name="connsiteX2" fmla="*/ 91915 w 791379"/>
                  <a:gd name="connsiteY2" fmla="*/ 409513 h 665434"/>
                  <a:gd name="connsiteX3" fmla="*/ 204011 w 791379"/>
                  <a:gd name="connsiteY3" fmla="*/ 487415 h 665434"/>
                  <a:gd name="connsiteX4" fmla="*/ 207463 w 791379"/>
                  <a:gd name="connsiteY4" fmla="*/ 38305 h 665434"/>
                  <a:gd name="connsiteX5" fmla="*/ 218425 w 791379"/>
                  <a:gd name="connsiteY5" fmla="*/ 38941 h 665434"/>
                  <a:gd name="connsiteX6" fmla="*/ 267460 w 791379"/>
                  <a:gd name="connsiteY6" fmla="*/ 580102 h 665434"/>
                  <a:gd name="connsiteX7" fmla="*/ 290513 w 791379"/>
                  <a:gd name="connsiteY7" fmla="*/ 649216 h 665434"/>
                  <a:gd name="connsiteX8" fmla="*/ 481994 w 791379"/>
                  <a:gd name="connsiteY8" fmla="*/ 426458 h 665434"/>
                  <a:gd name="connsiteX9" fmla="*/ 603286 w 791379"/>
                  <a:gd name="connsiteY9" fmla="*/ 255355 h 665434"/>
                  <a:gd name="connsiteX10" fmla="*/ 693389 w 791379"/>
                  <a:gd name="connsiteY10" fmla="*/ 370984 h 665434"/>
                  <a:gd name="connsiteX11" fmla="*/ 791379 w 791379"/>
                  <a:gd name="connsiteY11" fmla="*/ 416656 h 665434"/>
                  <a:gd name="connsiteX0" fmla="*/ 0 w 791379"/>
                  <a:gd name="connsiteY0" fmla="*/ 489672 h 664647"/>
                  <a:gd name="connsiteX1" fmla="*/ 62563 w 791379"/>
                  <a:gd name="connsiteY1" fmla="*/ 450146 h 664647"/>
                  <a:gd name="connsiteX2" fmla="*/ 91915 w 791379"/>
                  <a:gd name="connsiteY2" fmla="*/ 409513 h 664647"/>
                  <a:gd name="connsiteX3" fmla="*/ 204011 w 791379"/>
                  <a:gd name="connsiteY3" fmla="*/ 487415 h 664647"/>
                  <a:gd name="connsiteX4" fmla="*/ 207463 w 791379"/>
                  <a:gd name="connsiteY4" fmla="*/ 38305 h 664647"/>
                  <a:gd name="connsiteX5" fmla="*/ 218425 w 791379"/>
                  <a:gd name="connsiteY5" fmla="*/ 38941 h 664647"/>
                  <a:gd name="connsiteX6" fmla="*/ 275484 w 791379"/>
                  <a:gd name="connsiteY6" fmla="*/ 577428 h 664647"/>
                  <a:gd name="connsiteX7" fmla="*/ 290513 w 791379"/>
                  <a:gd name="connsiteY7" fmla="*/ 649216 h 664647"/>
                  <a:gd name="connsiteX8" fmla="*/ 481994 w 791379"/>
                  <a:gd name="connsiteY8" fmla="*/ 426458 h 664647"/>
                  <a:gd name="connsiteX9" fmla="*/ 603286 w 791379"/>
                  <a:gd name="connsiteY9" fmla="*/ 255355 h 664647"/>
                  <a:gd name="connsiteX10" fmla="*/ 693389 w 791379"/>
                  <a:gd name="connsiteY10" fmla="*/ 370984 h 664647"/>
                  <a:gd name="connsiteX11" fmla="*/ 791379 w 791379"/>
                  <a:gd name="connsiteY11" fmla="*/ 416656 h 664647"/>
                  <a:gd name="connsiteX0" fmla="*/ 0 w 791379"/>
                  <a:gd name="connsiteY0" fmla="*/ 489672 h 658593"/>
                  <a:gd name="connsiteX1" fmla="*/ 62563 w 791379"/>
                  <a:gd name="connsiteY1" fmla="*/ 450146 h 658593"/>
                  <a:gd name="connsiteX2" fmla="*/ 91915 w 791379"/>
                  <a:gd name="connsiteY2" fmla="*/ 409513 h 658593"/>
                  <a:gd name="connsiteX3" fmla="*/ 204011 w 791379"/>
                  <a:gd name="connsiteY3" fmla="*/ 487415 h 658593"/>
                  <a:gd name="connsiteX4" fmla="*/ 207463 w 791379"/>
                  <a:gd name="connsiteY4" fmla="*/ 38305 h 658593"/>
                  <a:gd name="connsiteX5" fmla="*/ 218425 w 791379"/>
                  <a:gd name="connsiteY5" fmla="*/ 38941 h 658593"/>
                  <a:gd name="connsiteX6" fmla="*/ 275484 w 791379"/>
                  <a:gd name="connsiteY6" fmla="*/ 577428 h 658593"/>
                  <a:gd name="connsiteX7" fmla="*/ 290513 w 791379"/>
                  <a:gd name="connsiteY7" fmla="*/ 649216 h 658593"/>
                  <a:gd name="connsiteX8" fmla="*/ 481994 w 791379"/>
                  <a:gd name="connsiteY8" fmla="*/ 426458 h 658593"/>
                  <a:gd name="connsiteX9" fmla="*/ 603286 w 791379"/>
                  <a:gd name="connsiteY9" fmla="*/ 255355 h 658593"/>
                  <a:gd name="connsiteX10" fmla="*/ 693389 w 791379"/>
                  <a:gd name="connsiteY10" fmla="*/ 370984 h 658593"/>
                  <a:gd name="connsiteX11" fmla="*/ 791379 w 791379"/>
                  <a:gd name="connsiteY11" fmla="*/ 416656 h 658593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7575"/>
                  <a:gd name="connsiteX1" fmla="*/ 62563 w 791379"/>
                  <a:gd name="connsiteY1" fmla="*/ 450146 h 627575"/>
                  <a:gd name="connsiteX2" fmla="*/ 91915 w 791379"/>
                  <a:gd name="connsiteY2" fmla="*/ 409513 h 627575"/>
                  <a:gd name="connsiteX3" fmla="*/ 204011 w 791379"/>
                  <a:gd name="connsiteY3" fmla="*/ 487415 h 627575"/>
                  <a:gd name="connsiteX4" fmla="*/ 207463 w 791379"/>
                  <a:gd name="connsiteY4" fmla="*/ 38305 h 627575"/>
                  <a:gd name="connsiteX5" fmla="*/ 218425 w 791379"/>
                  <a:gd name="connsiteY5" fmla="*/ 38941 h 627575"/>
                  <a:gd name="connsiteX6" fmla="*/ 275484 w 791379"/>
                  <a:gd name="connsiteY6" fmla="*/ 577428 h 627575"/>
                  <a:gd name="connsiteX7" fmla="*/ 309235 w 791379"/>
                  <a:gd name="connsiteY7" fmla="*/ 597507 h 627575"/>
                  <a:gd name="connsiteX8" fmla="*/ 481994 w 791379"/>
                  <a:gd name="connsiteY8" fmla="*/ 426458 h 627575"/>
                  <a:gd name="connsiteX9" fmla="*/ 603286 w 791379"/>
                  <a:gd name="connsiteY9" fmla="*/ 255355 h 627575"/>
                  <a:gd name="connsiteX10" fmla="*/ 693389 w 791379"/>
                  <a:gd name="connsiteY10" fmla="*/ 370984 h 627575"/>
                  <a:gd name="connsiteX11" fmla="*/ 791379 w 791379"/>
                  <a:gd name="connsiteY11" fmla="*/ 416656 h 627575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1994 w 791379"/>
                  <a:gd name="connsiteY8" fmla="*/ 42645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12812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29123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31798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4082 h 616343"/>
                  <a:gd name="connsiteX1" fmla="*/ 62563 w 791379"/>
                  <a:gd name="connsiteY1" fmla="*/ 444556 h 616343"/>
                  <a:gd name="connsiteX2" fmla="*/ 91915 w 791379"/>
                  <a:gd name="connsiteY2" fmla="*/ 403923 h 616343"/>
                  <a:gd name="connsiteX3" fmla="*/ 195987 w 791379"/>
                  <a:gd name="connsiteY3" fmla="*/ 481825 h 616343"/>
                  <a:gd name="connsiteX4" fmla="*/ 212812 w 791379"/>
                  <a:gd name="connsiteY4" fmla="*/ 32715 h 616343"/>
                  <a:gd name="connsiteX5" fmla="*/ 231798 w 791379"/>
                  <a:gd name="connsiteY5" fmla="*/ 33351 h 616343"/>
                  <a:gd name="connsiteX6" fmla="*/ 275484 w 791379"/>
                  <a:gd name="connsiteY6" fmla="*/ 571838 h 616343"/>
                  <a:gd name="connsiteX7" fmla="*/ 308343 w 791379"/>
                  <a:gd name="connsiteY7" fmla="*/ 580327 h 616343"/>
                  <a:gd name="connsiteX8" fmla="*/ 480211 w 791379"/>
                  <a:gd name="connsiteY8" fmla="*/ 414628 h 616343"/>
                  <a:gd name="connsiteX9" fmla="*/ 603286 w 791379"/>
                  <a:gd name="connsiteY9" fmla="*/ 249765 h 616343"/>
                  <a:gd name="connsiteX10" fmla="*/ 693389 w 791379"/>
                  <a:gd name="connsiteY10" fmla="*/ 365394 h 616343"/>
                  <a:gd name="connsiteX11" fmla="*/ 791379 w 791379"/>
                  <a:gd name="connsiteY11" fmla="*/ 411066 h 616343"/>
                  <a:gd name="connsiteX0" fmla="*/ 0 w 791379"/>
                  <a:gd name="connsiteY0" fmla="*/ 486297 h 618558"/>
                  <a:gd name="connsiteX1" fmla="*/ 62563 w 791379"/>
                  <a:gd name="connsiteY1" fmla="*/ 446771 h 618558"/>
                  <a:gd name="connsiteX2" fmla="*/ 91915 w 791379"/>
                  <a:gd name="connsiteY2" fmla="*/ 406138 h 618558"/>
                  <a:gd name="connsiteX3" fmla="*/ 195987 w 791379"/>
                  <a:gd name="connsiteY3" fmla="*/ 484040 h 618558"/>
                  <a:gd name="connsiteX4" fmla="*/ 212812 w 791379"/>
                  <a:gd name="connsiteY4" fmla="*/ 34930 h 618558"/>
                  <a:gd name="connsiteX5" fmla="*/ 231798 w 791379"/>
                  <a:gd name="connsiteY5" fmla="*/ 35566 h 618558"/>
                  <a:gd name="connsiteX6" fmla="*/ 275484 w 791379"/>
                  <a:gd name="connsiteY6" fmla="*/ 574053 h 618558"/>
                  <a:gd name="connsiteX7" fmla="*/ 308343 w 791379"/>
                  <a:gd name="connsiteY7" fmla="*/ 582542 h 618558"/>
                  <a:gd name="connsiteX8" fmla="*/ 480211 w 791379"/>
                  <a:gd name="connsiteY8" fmla="*/ 416843 h 618558"/>
                  <a:gd name="connsiteX9" fmla="*/ 603286 w 791379"/>
                  <a:gd name="connsiteY9" fmla="*/ 251980 h 618558"/>
                  <a:gd name="connsiteX10" fmla="*/ 693389 w 791379"/>
                  <a:gd name="connsiteY10" fmla="*/ 367609 h 618558"/>
                  <a:gd name="connsiteX11" fmla="*/ 791379 w 791379"/>
                  <a:gd name="connsiteY11" fmla="*/ 413281 h 618558"/>
                  <a:gd name="connsiteX0" fmla="*/ 0 w 791379"/>
                  <a:gd name="connsiteY0" fmla="*/ 486297 h 617583"/>
                  <a:gd name="connsiteX1" fmla="*/ 62563 w 791379"/>
                  <a:gd name="connsiteY1" fmla="*/ 446771 h 617583"/>
                  <a:gd name="connsiteX2" fmla="*/ 91915 w 791379"/>
                  <a:gd name="connsiteY2" fmla="*/ 406138 h 617583"/>
                  <a:gd name="connsiteX3" fmla="*/ 195987 w 791379"/>
                  <a:gd name="connsiteY3" fmla="*/ 484040 h 617583"/>
                  <a:gd name="connsiteX4" fmla="*/ 212812 w 791379"/>
                  <a:gd name="connsiteY4" fmla="*/ 34930 h 617583"/>
                  <a:gd name="connsiteX5" fmla="*/ 231798 w 791379"/>
                  <a:gd name="connsiteY5" fmla="*/ 35566 h 617583"/>
                  <a:gd name="connsiteX6" fmla="*/ 279942 w 791379"/>
                  <a:gd name="connsiteY6" fmla="*/ 572270 h 617583"/>
                  <a:gd name="connsiteX7" fmla="*/ 308343 w 791379"/>
                  <a:gd name="connsiteY7" fmla="*/ 582542 h 617583"/>
                  <a:gd name="connsiteX8" fmla="*/ 480211 w 791379"/>
                  <a:gd name="connsiteY8" fmla="*/ 416843 h 617583"/>
                  <a:gd name="connsiteX9" fmla="*/ 603286 w 791379"/>
                  <a:gd name="connsiteY9" fmla="*/ 251980 h 617583"/>
                  <a:gd name="connsiteX10" fmla="*/ 693389 w 791379"/>
                  <a:gd name="connsiteY10" fmla="*/ 367609 h 617583"/>
                  <a:gd name="connsiteX11" fmla="*/ 791379 w 791379"/>
                  <a:gd name="connsiteY11" fmla="*/ 413281 h 61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1379" h="617583">
                    <a:moveTo>
                      <a:pt x="0" y="486297"/>
                    </a:moveTo>
                    <a:cubicBezTo>
                      <a:pt x="25399" y="486200"/>
                      <a:pt x="40751" y="485019"/>
                      <a:pt x="62563" y="446771"/>
                    </a:cubicBezTo>
                    <a:cubicBezTo>
                      <a:pt x="73244" y="426146"/>
                      <a:pt x="71587" y="408120"/>
                      <a:pt x="91915" y="406138"/>
                    </a:cubicBezTo>
                    <a:cubicBezTo>
                      <a:pt x="118735" y="403228"/>
                      <a:pt x="142855" y="528863"/>
                      <a:pt x="195987" y="484040"/>
                    </a:cubicBezTo>
                    <a:cubicBezTo>
                      <a:pt x="225606" y="441712"/>
                      <a:pt x="205815" y="120194"/>
                      <a:pt x="212812" y="34930"/>
                    </a:cubicBezTo>
                    <a:cubicBezTo>
                      <a:pt x="211352" y="11447"/>
                      <a:pt x="226425" y="-30591"/>
                      <a:pt x="231798" y="35566"/>
                    </a:cubicBezTo>
                    <a:cubicBezTo>
                      <a:pt x="241797" y="125865"/>
                      <a:pt x="267927" y="470558"/>
                      <a:pt x="279942" y="572270"/>
                    </a:cubicBezTo>
                    <a:cubicBezTo>
                      <a:pt x="285717" y="641887"/>
                      <a:pt x="304682" y="619739"/>
                      <a:pt x="308343" y="582542"/>
                    </a:cubicBezTo>
                    <a:cubicBezTo>
                      <a:pt x="326320" y="385074"/>
                      <a:pt x="431054" y="471937"/>
                      <a:pt x="480211" y="416843"/>
                    </a:cubicBezTo>
                    <a:cubicBezTo>
                      <a:pt x="529368" y="361749"/>
                      <a:pt x="567756" y="260186"/>
                      <a:pt x="603286" y="251980"/>
                    </a:cubicBezTo>
                    <a:cubicBezTo>
                      <a:pt x="638816" y="243774"/>
                      <a:pt x="659258" y="344590"/>
                      <a:pt x="693389" y="367609"/>
                    </a:cubicBezTo>
                    <a:cubicBezTo>
                      <a:pt x="726593" y="396193"/>
                      <a:pt x="757594" y="408910"/>
                      <a:pt x="791379" y="413281"/>
                    </a:cubicBezTo>
                  </a:path>
                </a:pathLst>
              </a:custGeom>
              <a:noFill/>
              <a:ln w="15875">
                <a:gradFill>
                  <a:gsLst>
                    <a:gs pos="23000">
                      <a:schemeClr val="accent3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5EC8AAE8-6ADD-4057-BF4C-CF14198E5BFE}"/>
                  </a:ext>
                </a:extLst>
              </p:cNvPr>
              <p:cNvSpPr/>
              <p:nvPr/>
            </p:nvSpPr>
            <p:spPr>
              <a:xfrm>
                <a:off x="11505753" y="4304075"/>
                <a:ext cx="180803" cy="1808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ross 36">
                <a:extLst>
                  <a:ext uri="{FF2B5EF4-FFF2-40B4-BE49-F238E27FC236}">
                    <a16:creationId xmlns="" xmlns:a16="http://schemas.microsoft.com/office/drawing/2014/main" id="{FF4B4872-E9E1-413E-A422-73074CA0B2FB}"/>
                  </a:ext>
                </a:extLst>
              </p:cNvPr>
              <p:cNvSpPr/>
              <p:nvPr/>
            </p:nvSpPr>
            <p:spPr>
              <a:xfrm>
                <a:off x="11535888" y="4334209"/>
                <a:ext cx="120536" cy="120536"/>
              </a:xfrm>
              <a:prstGeom prst="plus">
                <a:avLst>
                  <a:gd name="adj" fmla="val 363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AD1EEC79-1FAB-49A6-96F8-717493AD41F9}"/>
                  </a:ext>
                </a:extLst>
              </p:cNvPr>
              <p:cNvSpPr/>
              <p:nvPr/>
            </p:nvSpPr>
            <p:spPr>
              <a:xfrm>
                <a:off x="11745842" y="4314812"/>
                <a:ext cx="43935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759AAEE6-C66E-4B51-97AA-DA1C488BB058}"/>
                  </a:ext>
                </a:extLst>
              </p:cNvPr>
              <p:cNvSpPr/>
              <p:nvPr/>
            </p:nvSpPr>
            <p:spPr>
              <a:xfrm>
                <a:off x="12244484" y="4314810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2FB4DD35-261F-4E7E-9F22-64E4210B5EC8}"/>
                  </a:ext>
                </a:extLst>
              </p:cNvPr>
              <p:cNvSpPr/>
              <p:nvPr/>
            </p:nvSpPr>
            <p:spPr>
              <a:xfrm>
                <a:off x="11745842" y="4399539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BCE9A754-9988-463E-9CD3-0AB194B7E906}"/>
                  </a:ext>
                </a:extLst>
              </p:cNvPr>
              <p:cNvSpPr/>
              <p:nvPr/>
            </p:nvSpPr>
            <p:spPr>
              <a:xfrm>
                <a:off x="12030922" y="4398532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35A27D59-4B1B-4AAB-96C6-972F36235152}"/>
                  </a:ext>
                </a:extLst>
              </p:cNvPr>
              <p:cNvSpPr/>
              <p:nvPr/>
            </p:nvSpPr>
            <p:spPr>
              <a:xfrm>
                <a:off x="11772627" y="4331149"/>
                <a:ext cx="686368" cy="105236"/>
              </a:xfrm>
              <a:custGeom>
                <a:avLst/>
                <a:gdLst>
                  <a:gd name="connsiteX0" fmla="*/ 153859 w 686368"/>
                  <a:gd name="connsiteY0" fmla="*/ 84729 h 105236"/>
                  <a:gd name="connsiteX1" fmla="*/ 183481 w 686368"/>
                  <a:gd name="connsiteY1" fmla="*/ 84729 h 105236"/>
                  <a:gd name="connsiteX2" fmla="*/ 187726 w 686368"/>
                  <a:gd name="connsiteY2" fmla="*/ 88974 h 105236"/>
                  <a:gd name="connsiteX3" fmla="*/ 187726 w 686368"/>
                  <a:gd name="connsiteY3" fmla="*/ 100991 h 105236"/>
                  <a:gd name="connsiteX4" fmla="*/ 183481 w 686368"/>
                  <a:gd name="connsiteY4" fmla="*/ 105236 h 105236"/>
                  <a:gd name="connsiteX5" fmla="*/ 153859 w 686368"/>
                  <a:gd name="connsiteY5" fmla="*/ 105236 h 105236"/>
                  <a:gd name="connsiteX6" fmla="*/ 149614 w 686368"/>
                  <a:gd name="connsiteY6" fmla="*/ 100991 h 105236"/>
                  <a:gd name="connsiteX7" fmla="*/ 149614 w 686368"/>
                  <a:gd name="connsiteY7" fmla="*/ 88974 h 105236"/>
                  <a:gd name="connsiteX8" fmla="*/ 153859 w 686368"/>
                  <a:gd name="connsiteY8" fmla="*/ 84729 h 105236"/>
                  <a:gd name="connsiteX9" fmla="*/ 4245 w 686368"/>
                  <a:gd name="connsiteY9" fmla="*/ 84729 h 105236"/>
                  <a:gd name="connsiteX10" fmla="*/ 114508 w 686368"/>
                  <a:gd name="connsiteY10" fmla="*/ 84729 h 105236"/>
                  <a:gd name="connsiteX11" fmla="*/ 118753 w 686368"/>
                  <a:gd name="connsiteY11" fmla="*/ 88974 h 105236"/>
                  <a:gd name="connsiteX12" fmla="*/ 118753 w 686368"/>
                  <a:gd name="connsiteY12" fmla="*/ 100991 h 105236"/>
                  <a:gd name="connsiteX13" fmla="*/ 114508 w 686368"/>
                  <a:gd name="connsiteY13" fmla="*/ 105236 h 105236"/>
                  <a:gd name="connsiteX14" fmla="*/ 4245 w 686368"/>
                  <a:gd name="connsiteY14" fmla="*/ 105236 h 105236"/>
                  <a:gd name="connsiteX15" fmla="*/ 0 w 686368"/>
                  <a:gd name="connsiteY15" fmla="*/ 100991 h 105236"/>
                  <a:gd name="connsiteX16" fmla="*/ 0 w 686368"/>
                  <a:gd name="connsiteY16" fmla="*/ 88974 h 105236"/>
                  <a:gd name="connsiteX17" fmla="*/ 4245 w 686368"/>
                  <a:gd name="connsiteY17" fmla="*/ 84729 h 105236"/>
                  <a:gd name="connsiteX18" fmla="*/ 438939 w 686368"/>
                  <a:gd name="connsiteY18" fmla="*/ 83722 h 105236"/>
                  <a:gd name="connsiteX19" fmla="*/ 468561 w 686368"/>
                  <a:gd name="connsiteY19" fmla="*/ 83722 h 105236"/>
                  <a:gd name="connsiteX20" fmla="*/ 472806 w 686368"/>
                  <a:gd name="connsiteY20" fmla="*/ 87967 h 105236"/>
                  <a:gd name="connsiteX21" fmla="*/ 472806 w 686368"/>
                  <a:gd name="connsiteY21" fmla="*/ 99984 h 105236"/>
                  <a:gd name="connsiteX22" fmla="*/ 468561 w 686368"/>
                  <a:gd name="connsiteY22" fmla="*/ 104229 h 105236"/>
                  <a:gd name="connsiteX23" fmla="*/ 438939 w 686368"/>
                  <a:gd name="connsiteY23" fmla="*/ 104229 h 105236"/>
                  <a:gd name="connsiteX24" fmla="*/ 434694 w 686368"/>
                  <a:gd name="connsiteY24" fmla="*/ 99984 h 105236"/>
                  <a:gd name="connsiteX25" fmla="*/ 434694 w 686368"/>
                  <a:gd name="connsiteY25" fmla="*/ 87967 h 105236"/>
                  <a:gd name="connsiteX26" fmla="*/ 438939 w 686368"/>
                  <a:gd name="connsiteY26" fmla="*/ 83722 h 105236"/>
                  <a:gd name="connsiteX27" fmla="*/ 289325 w 686368"/>
                  <a:gd name="connsiteY27" fmla="*/ 83722 h 105236"/>
                  <a:gd name="connsiteX28" fmla="*/ 399588 w 686368"/>
                  <a:gd name="connsiteY28" fmla="*/ 83722 h 105236"/>
                  <a:gd name="connsiteX29" fmla="*/ 403833 w 686368"/>
                  <a:gd name="connsiteY29" fmla="*/ 87967 h 105236"/>
                  <a:gd name="connsiteX30" fmla="*/ 403833 w 686368"/>
                  <a:gd name="connsiteY30" fmla="*/ 99984 h 105236"/>
                  <a:gd name="connsiteX31" fmla="*/ 399588 w 686368"/>
                  <a:gd name="connsiteY31" fmla="*/ 104229 h 105236"/>
                  <a:gd name="connsiteX32" fmla="*/ 289325 w 686368"/>
                  <a:gd name="connsiteY32" fmla="*/ 104229 h 105236"/>
                  <a:gd name="connsiteX33" fmla="*/ 285080 w 686368"/>
                  <a:gd name="connsiteY33" fmla="*/ 99984 h 105236"/>
                  <a:gd name="connsiteX34" fmla="*/ 285080 w 686368"/>
                  <a:gd name="connsiteY34" fmla="*/ 87967 h 105236"/>
                  <a:gd name="connsiteX35" fmla="*/ 289325 w 686368"/>
                  <a:gd name="connsiteY35" fmla="*/ 83722 h 105236"/>
                  <a:gd name="connsiteX36" fmla="*/ 353589 w 686368"/>
                  <a:gd name="connsiteY36" fmla="*/ 2 h 105236"/>
                  <a:gd name="connsiteX37" fmla="*/ 383211 w 686368"/>
                  <a:gd name="connsiteY37" fmla="*/ 2 h 105236"/>
                  <a:gd name="connsiteX38" fmla="*/ 387456 w 686368"/>
                  <a:gd name="connsiteY38" fmla="*/ 4247 h 105236"/>
                  <a:gd name="connsiteX39" fmla="*/ 387456 w 686368"/>
                  <a:gd name="connsiteY39" fmla="*/ 16264 h 105236"/>
                  <a:gd name="connsiteX40" fmla="*/ 383211 w 686368"/>
                  <a:gd name="connsiteY40" fmla="*/ 20509 h 105236"/>
                  <a:gd name="connsiteX41" fmla="*/ 353589 w 686368"/>
                  <a:gd name="connsiteY41" fmla="*/ 20509 h 105236"/>
                  <a:gd name="connsiteX42" fmla="*/ 349344 w 686368"/>
                  <a:gd name="connsiteY42" fmla="*/ 16264 h 105236"/>
                  <a:gd name="connsiteX43" fmla="*/ 349344 w 686368"/>
                  <a:gd name="connsiteY43" fmla="*/ 4247 h 105236"/>
                  <a:gd name="connsiteX44" fmla="*/ 353589 w 686368"/>
                  <a:gd name="connsiteY44" fmla="*/ 2 h 105236"/>
                  <a:gd name="connsiteX45" fmla="*/ 8320 w 686368"/>
                  <a:gd name="connsiteY45" fmla="*/ 2 h 105236"/>
                  <a:gd name="connsiteX46" fmla="*/ 314237 w 686368"/>
                  <a:gd name="connsiteY46" fmla="*/ 2 h 105236"/>
                  <a:gd name="connsiteX47" fmla="*/ 318482 w 686368"/>
                  <a:gd name="connsiteY47" fmla="*/ 4247 h 105236"/>
                  <a:gd name="connsiteX48" fmla="*/ 318482 w 686368"/>
                  <a:gd name="connsiteY48" fmla="*/ 16264 h 105236"/>
                  <a:gd name="connsiteX49" fmla="*/ 314237 w 686368"/>
                  <a:gd name="connsiteY49" fmla="*/ 20509 h 105236"/>
                  <a:gd name="connsiteX50" fmla="*/ 8320 w 686368"/>
                  <a:gd name="connsiteY50" fmla="*/ 20509 h 105236"/>
                  <a:gd name="connsiteX51" fmla="*/ 4075 w 686368"/>
                  <a:gd name="connsiteY51" fmla="*/ 16264 h 105236"/>
                  <a:gd name="connsiteX52" fmla="*/ 4075 w 686368"/>
                  <a:gd name="connsiteY52" fmla="*/ 4247 h 105236"/>
                  <a:gd name="connsiteX53" fmla="*/ 8320 w 686368"/>
                  <a:gd name="connsiteY53" fmla="*/ 2 h 105236"/>
                  <a:gd name="connsiteX54" fmla="*/ 652501 w 686368"/>
                  <a:gd name="connsiteY54" fmla="*/ 0 h 105236"/>
                  <a:gd name="connsiteX55" fmla="*/ 682123 w 686368"/>
                  <a:gd name="connsiteY55" fmla="*/ 0 h 105236"/>
                  <a:gd name="connsiteX56" fmla="*/ 686368 w 686368"/>
                  <a:gd name="connsiteY56" fmla="*/ 4245 h 105236"/>
                  <a:gd name="connsiteX57" fmla="*/ 686368 w 686368"/>
                  <a:gd name="connsiteY57" fmla="*/ 16262 h 105236"/>
                  <a:gd name="connsiteX58" fmla="*/ 682123 w 686368"/>
                  <a:gd name="connsiteY58" fmla="*/ 20507 h 105236"/>
                  <a:gd name="connsiteX59" fmla="*/ 652501 w 686368"/>
                  <a:gd name="connsiteY59" fmla="*/ 20507 h 105236"/>
                  <a:gd name="connsiteX60" fmla="*/ 648256 w 686368"/>
                  <a:gd name="connsiteY60" fmla="*/ 16262 h 105236"/>
                  <a:gd name="connsiteX61" fmla="*/ 648256 w 686368"/>
                  <a:gd name="connsiteY61" fmla="*/ 4245 h 105236"/>
                  <a:gd name="connsiteX62" fmla="*/ 652501 w 686368"/>
                  <a:gd name="connsiteY62" fmla="*/ 0 h 105236"/>
                  <a:gd name="connsiteX63" fmla="*/ 502887 w 686368"/>
                  <a:gd name="connsiteY63" fmla="*/ 0 h 105236"/>
                  <a:gd name="connsiteX64" fmla="*/ 613150 w 686368"/>
                  <a:gd name="connsiteY64" fmla="*/ 0 h 105236"/>
                  <a:gd name="connsiteX65" fmla="*/ 617395 w 686368"/>
                  <a:gd name="connsiteY65" fmla="*/ 4245 h 105236"/>
                  <a:gd name="connsiteX66" fmla="*/ 617395 w 686368"/>
                  <a:gd name="connsiteY66" fmla="*/ 16262 h 105236"/>
                  <a:gd name="connsiteX67" fmla="*/ 613150 w 686368"/>
                  <a:gd name="connsiteY67" fmla="*/ 20507 h 105236"/>
                  <a:gd name="connsiteX68" fmla="*/ 502887 w 686368"/>
                  <a:gd name="connsiteY68" fmla="*/ 20507 h 105236"/>
                  <a:gd name="connsiteX69" fmla="*/ 498642 w 686368"/>
                  <a:gd name="connsiteY69" fmla="*/ 16262 h 105236"/>
                  <a:gd name="connsiteX70" fmla="*/ 498642 w 686368"/>
                  <a:gd name="connsiteY70" fmla="*/ 4245 h 105236"/>
                  <a:gd name="connsiteX71" fmla="*/ 502887 w 686368"/>
                  <a:gd name="connsiteY71" fmla="*/ 0 h 10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686368" h="105236">
                    <a:moveTo>
                      <a:pt x="153859" y="84729"/>
                    </a:moveTo>
                    <a:lnTo>
                      <a:pt x="183481" y="84729"/>
                    </a:lnTo>
                    <a:cubicBezTo>
                      <a:pt x="185825" y="84729"/>
                      <a:pt x="187726" y="86630"/>
                      <a:pt x="187726" y="88974"/>
                    </a:cubicBezTo>
                    <a:lnTo>
                      <a:pt x="187726" y="100991"/>
                    </a:lnTo>
                    <a:cubicBezTo>
                      <a:pt x="187726" y="103335"/>
                      <a:pt x="185825" y="105236"/>
                      <a:pt x="183481" y="105236"/>
                    </a:cubicBezTo>
                    <a:lnTo>
                      <a:pt x="153859" y="105236"/>
                    </a:lnTo>
                    <a:cubicBezTo>
                      <a:pt x="151515" y="105236"/>
                      <a:pt x="149614" y="103335"/>
                      <a:pt x="149614" y="100991"/>
                    </a:cubicBezTo>
                    <a:lnTo>
                      <a:pt x="149614" y="88974"/>
                    </a:lnTo>
                    <a:cubicBezTo>
                      <a:pt x="149614" y="86630"/>
                      <a:pt x="151515" y="84729"/>
                      <a:pt x="153859" y="84729"/>
                    </a:cubicBezTo>
                    <a:close/>
                    <a:moveTo>
                      <a:pt x="4245" y="84729"/>
                    </a:moveTo>
                    <a:lnTo>
                      <a:pt x="114508" y="84729"/>
                    </a:lnTo>
                    <a:cubicBezTo>
                      <a:pt x="116852" y="84729"/>
                      <a:pt x="118753" y="86630"/>
                      <a:pt x="118753" y="88974"/>
                    </a:cubicBezTo>
                    <a:lnTo>
                      <a:pt x="118753" y="100991"/>
                    </a:lnTo>
                    <a:cubicBezTo>
                      <a:pt x="118753" y="103335"/>
                      <a:pt x="116852" y="105236"/>
                      <a:pt x="114508" y="105236"/>
                    </a:cubicBezTo>
                    <a:lnTo>
                      <a:pt x="4245" y="105236"/>
                    </a:lnTo>
                    <a:cubicBezTo>
                      <a:pt x="1901" y="105236"/>
                      <a:pt x="0" y="103335"/>
                      <a:pt x="0" y="100991"/>
                    </a:cubicBezTo>
                    <a:lnTo>
                      <a:pt x="0" y="88974"/>
                    </a:lnTo>
                    <a:cubicBezTo>
                      <a:pt x="0" y="86630"/>
                      <a:pt x="1901" y="84729"/>
                      <a:pt x="4245" y="84729"/>
                    </a:cubicBezTo>
                    <a:close/>
                    <a:moveTo>
                      <a:pt x="438939" y="83722"/>
                    </a:moveTo>
                    <a:lnTo>
                      <a:pt x="468561" y="83722"/>
                    </a:lnTo>
                    <a:cubicBezTo>
                      <a:pt x="470905" y="83722"/>
                      <a:pt x="472806" y="85623"/>
                      <a:pt x="472806" y="87967"/>
                    </a:cubicBezTo>
                    <a:lnTo>
                      <a:pt x="472806" y="99984"/>
                    </a:lnTo>
                    <a:cubicBezTo>
                      <a:pt x="472806" y="102328"/>
                      <a:pt x="470905" y="104229"/>
                      <a:pt x="468561" y="104229"/>
                    </a:cubicBezTo>
                    <a:lnTo>
                      <a:pt x="438939" y="104229"/>
                    </a:lnTo>
                    <a:cubicBezTo>
                      <a:pt x="436595" y="104229"/>
                      <a:pt x="434694" y="102328"/>
                      <a:pt x="434694" y="99984"/>
                    </a:cubicBezTo>
                    <a:lnTo>
                      <a:pt x="434694" y="87967"/>
                    </a:lnTo>
                    <a:cubicBezTo>
                      <a:pt x="434694" y="85623"/>
                      <a:pt x="436595" y="83722"/>
                      <a:pt x="438939" y="83722"/>
                    </a:cubicBezTo>
                    <a:close/>
                    <a:moveTo>
                      <a:pt x="289325" y="83722"/>
                    </a:moveTo>
                    <a:lnTo>
                      <a:pt x="399588" y="83722"/>
                    </a:lnTo>
                    <a:cubicBezTo>
                      <a:pt x="401932" y="83722"/>
                      <a:pt x="403833" y="85623"/>
                      <a:pt x="403833" y="87967"/>
                    </a:cubicBezTo>
                    <a:lnTo>
                      <a:pt x="403833" y="99984"/>
                    </a:lnTo>
                    <a:cubicBezTo>
                      <a:pt x="403833" y="102328"/>
                      <a:pt x="401932" y="104229"/>
                      <a:pt x="399588" y="104229"/>
                    </a:cubicBezTo>
                    <a:lnTo>
                      <a:pt x="289325" y="104229"/>
                    </a:lnTo>
                    <a:cubicBezTo>
                      <a:pt x="286981" y="104229"/>
                      <a:pt x="285080" y="102328"/>
                      <a:pt x="285080" y="99984"/>
                    </a:cubicBezTo>
                    <a:lnTo>
                      <a:pt x="285080" y="87967"/>
                    </a:lnTo>
                    <a:cubicBezTo>
                      <a:pt x="285080" y="85623"/>
                      <a:pt x="286981" y="83722"/>
                      <a:pt x="289325" y="83722"/>
                    </a:cubicBezTo>
                    <a:close/>
                    <a:moveTo>
                      <a:pt x="353589" y="2"/>
                    </a:moveTo>
                    <a:lnTo>
                      <a:pt x="383211" y="2"/>
                    </a:lnTo>
                    <a:cubicBezTo>
                      <a:pt x="385555" y="2"/>
                      <a:pt x="387456" y="1903"/>
                      <a:pt x="387456" y="4247"/>
                    </a:cubicBezTo>
                    <a:lnTo>
                      <a:pt x="387456" y="16264"/>
                    </a:lnTo>
                    <a:cubicBezTo>
                      <a:pt x="387456" y="18608"/>
                      <a:pt x="385555" y="20509"/>
                      <a:pt x="383211" y="20509"/>
                    </a:cubicBezTo>
                    <a:lnTo>
                      <a:pt x="353589" y="20509"/>
                    </a:lnTo>
                    <a:cubicBezTo>
                      <a:pt x="351245" y="20509"/>
                      <a:pt x="349344" y="18608"/>
                      <a:pt x="349344" y="16264"/>
                    </a:cubicBezTo>
                    <a:lnTo>
                      <a:pt x="349344" y="4247"/>
                    </a:lnTo>
                    <a:cubicBezTo>
                      <a:pt x="349344" y="1903"/>
                      <a:pt x="351245" y="2"/>
                      <a:pt x="353589" y="2"/>
                    </a:cubicBezTo>
                    <a:close/>
                    <a:moveTo>
                      <a:pt x="8320" y="2"/>
                    </a:moveTo>
                    <a:lnTo>
                      <a:pt x="314237" y="2"/>
                    </a:lnTo>
                    <a:cubicBezTo>
                      <a:pt x="316581" y="2"/>
                      <a:pt x="318482" y="1903"/>
                      <a:pt x="318482" y="4247"/>
                    </a:cubicBezTo>
                    <a:lnTo>
                      <a:pt x="318482" y="16264"/>
                    </a:lnTo>
                    <a:cubicBezTo>
                      <a:pt x="318482" y="18608"/>
                      <a:pt x="316581" y="20509"/>
                      <a:pt x="314237" y="20509"/>
                    </a:cubicBezTo>
                    <a:lnTo>
                      <a:pt x="8320" y="20509"/>
                    </a:lnTo>
                    <a:cubicBezTo>
                      <a:pt x="5976" y="20509"/>
                      <a:pt x="4075" y="18608"/>
                      <a:pt x="4075" y="16264"/>
                    </a:cubicBezTo>
                    <a:lnTo>
                      <a:pt x="4075" y="4247"/>
                    </a:lnTo>
                    <a:cubicBezTo>
                      <a:pt x="4075" y="1903"/>
                      <a:pt x="5976" y="2"/>
                      <a:pt x="8320" y="2"/>
                    </a:cubicBezTo>
                    <a:close/>
                    <a:moveTo>
                      <a:pt x="652501" y="0"/>
                    </a:moveTo>
                    <a:lnTo>
                      <a:pt x="682123" y="0"/>
                    </a:lnTo>
                    <a:cubicBezTo>
                      <a:pt x="684467" y="0"/>
                      <a:pt x="686368" y="1901"/>
                      <a:pt x="686368" y="4245"/>
                    </a:cubicBezTo>
                    <a:lnTo>
                      <a:pt x="686368" y="16262"/>
                    </a:lnTo>
                    <a:cubicBezTo>
                      <a:pt x="686368" y="18606"/>
                      <a:pt x="684467" y="20507"/>
                      <a:pt x="682123" y="20507"/>
                    </a:cubicBezTo>
                    <a:lnTo>
                      <a:pt x="652501" y="20507"/>
                    </a:lnTo>
                    <a:cubicBezTo>
                      <a:pt x="650157" y="20507"/>
                      <a:pt x="648256" y="18606"/>
                      <a:pt x="648256" y="16262"/>
                    </a:cubicBezTo>
                    <a:lnTo>
                      <a:pt x="648256" y="4245"/>
                    </a:lnTo>
                    <a:cubicBezTo>
                      <a:pt x="648256" y="1901"/>
                      <a:pt x="650157" y="0"/>
                      <a:pt x="652501" y="0"/>
                    </a:cubicBezTo>
                    <a:close/>
                    <a:moveTo>
                      <a:pt x="502887" y="0"/>
                    </a:moveTo>
                    <a:lnTo>
                      <a:pt x="613150" y="0"/>
                    </a:lnTo>
                    <a:cubicBezTo>
                      <a:pt x="615494" y="0"/>
                      <a:pt x="617395" y="1901"/>
                      <a:pt x="617395" y="4245"/>
                    </a:cubicBezTo>
                    <a:lnTo>
                      <a:pt x="617395" y="16262"/>
                    </a:lnTo>
                    <a:cubicBezTo>
                      <a:pt x="617395" y="18606"/>
                      <a:pt x="615494" y="20507"/>
                      <a:pt x="613150" y="20507"/>
                    </a:cubicBezTo>
                    <a:lnTo>
                      <a:pt x="502887" y="20507"/>
                    </a:lnTo>
                    <a:cubicBezTo>
                      <a:pt x="500543" y="20507"/>
                      <a:pt x="498642" y="18606"/>
                      <a:pt x="498642" y="16262"/>
                    </a:cubicBezTo>
                    <a:lnTo>
                      <a:pt x="498642" y="4245"/>
                    </a:lnTo>
                    <a:cubicBezTo>
                      <a:pt x="498642" y="1901"/>
                      <a:pt x="500543" y="0"/>
                      <a:pt x="502887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5F71D2DA-EB3F-46FD-BF6B-BC53C649569F}"/>
                </a:ext>
              </a:extLst>
            </p:cNvPr>
            <p:cNvSpPr/>
            <p:nvPr/>
          </p:nvSpPr>
          <p:spPr>
            <a:xfrm rot="18902941">
              <a:off x="10242661" y="3983156"/>
              <a:ext cx="1144096" cy="1352486"/>
            </a:xfrm>
            <a:custGeom>
              <a:avLst/>
              <a:gdLst>
                <a:gd name="connsiteX0" fmla="*/ 1697155 w 3375646"/>
                <a:gd name="connsiteY0" fmla="*/ 0 h 3990500"/>
                <a:gd name="connsiteX1" fmla="*/ 3236340 w 3375646"/>
                <a:gd name="connsiteY1" fmla="*/ 0 h 3990500"/>
                <a:gd name="connsiteX2" fmla="*/ 3375646 w 3375646"/>
                <a:gd name="connsiteY2" fmla="*/ 184244 h 3990500"/>
                <a:gd name="connsiteX3" fmla="*/ 3375646 w 3375646"/>
                <a:gd name="connsiteY3" fmla="*/ 3806252 h 3990500"/>
                <a:gd name="connsiteX4" fmla="*/ 3236340 w 3375646"/>
                <a:gd name="connsiteY4" fmla="*/ 3990500 h 3990500"/>
                <a:gd name="connsiteX5" fmla="*/ 0 w 3375646"/>
                <a:gd name="connsiteY5" fmla="*/ 3990500 h 39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646" h="3990500">
                  <a:moveTo>
                    <a:pt x="1697155" y="0"/>
                  </a:moveTo>
                  <a:lnTo>
                    <a:pt x="3236340" y="0"/>
                  </a:lnTo>
                  <a:cubicBezTo>
                    <a:pt x="3312732" y="0"/>
                    <a:pt x="3375646" y="80888"/>
                    <a:pt x="3375646" y="184244"/>
                  </a:cubicBezTo>
                  <a:lnTo>
                    <a:pt x="3375646" y="3806252"/>
                  </a:lnTo>
                  <a:cubicBezTo>
                    <a:pt x="3375646" y="3905115"/>
                    <a:pt x="3312732" y="3990500"/>
                    <a:pt x="3236340" y="3990500"/>
                  </a:cubicBezTo>
                  <a:lnTo>
                    <a:pt x="0" y="399050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B1B54784-56B9-4584-8F9D-C7ABA098BDCC}"/>
                </a:ext>
              </a:extLst>
            </p:cNvPr>
            <p:cNvGrpSpPr/>
            <p:nvPr/>
          </p:nvGrpSpPr>
          <p:grpSpPr>
            <a:xfrm rot="18902941">
              <a:off x="9825321" y="5247373"/>
              <a:ext cx="109147" cy="109147"/>
              <a:chOff x="8118251" y="2289511"/>
              <a:chExt cx="453435" cy="453435"/>
            </a:xfrm>
            <a:solidFill>
              <a:schemeClr val="accent1">
                <a:alpha val="4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271CF1EF-90A8-49E7-ABCF-36EAC2ED661B}"/>
                  </a:ext>
                </a:extLst>
              </p:cNvPr>
              <p:cNvSpPr/>
              <p:nvPr/>
            </p:nvSpPr>
            <p:spPr>
              <a:xfrm>
                <a:off x="8118251" y="2289511"/>
                <a:ext cx="453435" cy="453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45778F9B-E623-4BD2-ACC5-475E8BCD7AD8}"/>
                  </a:ext>
                </a:extLst>
              </p:cNvPr>
              <p:cNvSpPr/>
              <p:nvPr/>
            </p:nvSpPr>
            <p:spPr>
              <a:xfrm>
                <a:off x="8160877" y="2332137"/>
                <a:ext cx="368182" cy="36818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734495CB-3C2E-4033-A915-1253F01D7F6B}"/>
                  </a:ext>
                </a:extLst>
              </p:cNvPr>
              <p:cNvSpPr/>
              <p:nvPr/>
            </p:nvSpPr>
            <p:spPr>
              <a:xfrm>
                <a:off x="8207808" y="2379068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E5954EB3-8071-414D-9B45-7B15C269B4DD}"/>
                  </a:ext>
                </a:extLst>
              </p:cNvPr>
              <p:cNvSpPr/>
              <p:nvPr/>
            </p:nvSpPr>
            <p:spPr>
              <a:xfrm>
                <a:off x="8253528" y="2424788"/>
                <a:ext cx="182880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Freeform: Shape 195">
            <a:extLst>
              <a:ext uri="{FF2B5EF4-FFF2-40B4-BE49-F238E27FC236}">
                <a16:creationId xmlns="" xmlns:a16="http://schemas.microsoft.com/office/drawing/2014/main" id="{A9A8349A-7EFB-47E6-9E3E-C42717EE861F}"/>
              </a:ext>
            </a:extLst>
          </p:cNvPr>
          <p:cNvSpPr/>
          <p:nvPr/>
        </p:nvSpPr>
        <p:spPr>
          <a:xfrm rot="19146890">
            <a:off x="9497118" y="4865112"/>
            <a:ext cx="2647906" cy="2053702"/>
          </a:xfrm>
          <a:custGeom>
            <a:avLst/>
            <a:gdLst>
              <a:gd name="connsiteX0" fmla="*/ 802501 w 2647906"/>
              <a:gd name="connsiteY0" fmla="*/ 64780 h 2053702"/>
              <a:gd name="connsiteX1" fmla="*/ 824412 w 2647906"/>
              <a:gd name="connsiteY1" fmla="*/ 137612 h 2053702"/>
              <a:gd name="connsiteX2" fmla="*/ 735907 w 2647906"/>
              <a:gd name="connsiteY2" fmla="*/ 300638 h 2053702"/>
              <a:gd name="connsiteX3" fmla="*/ 672970 w 2647906"/>
              <a:gd name="connsiteY3" fmla="*/ 375812 h 2053702"/>
              <a:gd name="connsiteX4" fmla="*/ 644123 w 2647906"/>
              <a:gd name="connsiteY4" fmla="*/ 429134 h 2053702"/>
              <a:gd name="connsiteX5" fmla="*/ 630356 w 2647906"/>
              <a:gd name="connsiteY5" fmla="*/ 546704 h 2053702"/>
              <a:gd name="connsiteX6" fmla="*/ 618992 w 2647906"/>
              <a:gd name="connsiteY6" fmla="*/ 620349 h 2053702"/>
              <a:gd name="connsiteX7" fmla="*/ 576379 w 2647906"/>
              <a:gd name="connsiteY7" fmla="*/ 714318 h 2053702"/>
              <a:gd name="connsiteX8" fmla="*/ 559114 w 2647906"/>
              <a:gd name="connsiteY8" fmla="*/ 771355 h 2053702"/>
              <a:gd name="connsiteX9" fmla="*/ 507760 w 2647906"/>
              <a:gd name="connsiteY9" fmla="*/ 891329 h 2053702"/>
              <a:gd name="connsiteX10" fmla="*/ 462960 w 2647906"/>
              <a:gd name="connsiteY10" fmla="*/ 948802 h 2053702"/>
              <a:gd name="connsiteX11" fmla="*/ 412480 w 2647906"/>
              <a:gd name="connsiteY11" fmla="*/ 1078829 h 2053702"/>
              <a:gd name="connsiteX12" fmla="*/ 403301 w 2647906"/>
              <a:gd name="connsiteY12" fmla="*/ 1333200 h 2053702"/>
              <a:gd name="connsiteX13" fmla="*/ 421058 w 2647906"/>
              <a:gd name="connsiteY13" fmla="*/ 1503955 h 2053702"/>
              <a:gd name="connsiteX14" fmla="*/ 425443 w 2647906"/>
              <a:gd name="connsiteY14" fmla="*/ 1540797 h 2053702"/>
              <a:gd name="connsiteX15" fmla="*/ 0 w 2647906"/>
              <a:gd name="connsiteY15" fmla="*/ 1172459 h 2053702"/>
              <a:gd name="connsiteX16" fmla="*/ 16659 w 2647906"/>
              <a:gd name="connsiteY16" fmla="*/ 1116181 h 2053702"/>
              <a:gd name="connsiteX17" fmla="*/ 118337 w 2647906"/>
              <a:gd name="connsiteY17" fmla="*/ 780533 h 2053702"/>
              <a:gd name="connsiteX18" fmla="*/ 209683 w 2647906"/>
              <a:gd name="connsiteY18" fmla="*/ 463662 h 2053702"/>
              <a:gd name="connsiteX19" fmla="*/ 259071 w 2647906"/>
              <a:gd name="connsiteY19" fmla="*/ 293425 h 2053702"/>
              <a:gd name="connsiteX20" fmla="*/ 276772 w 2647906"/>
              <a:gd name="connsiteY20" fmla="*/ 205139 h 2053702"/>
              <a:gd name="connsiteX21" fmla="*/ 329219 w 2647906"/>
              <a:gd name="connsiteY21" fmla="*/ 137394 h 2053702"/>
              <a:gd name="connsiteX22" fmla="*/ 512349 w 2647906"/>
              <a:gd name="connsiteY22" fmla="*/ 41458 h 2053702"/>
              <a:gd name="connsiteX23" fmla="*/ 578564 w 2647906"/>
              <a:gd name="connsiteY23" fmla="*/ 3434 h 2053702"/>
              <a:gd name="connsiteX24" fmla="*/ 598232 w 2647906"/>
              <a:gd name="connsiteY24" fmla="*/ 2123 h 2053702"/>
              <a:gd name="connsiteX25" fmla="*/ 603914 w 2647906"/>
              <a:gd name="connsiteY25" fmla="*/ 16546 h 2053702"/>
              <a:gd name="connsiteX26" fmla="*/ 614402 w 2647906"/>
              <a:gd name="connsiteY26" fmla="*/ 153128 h 2053702"/>
              <a:gd name="connsiteX27" fmla="*/ 624237 w 2647906"/>
              <a:gd name="connsiteY27" fmla="*/ 147446 h 2053702"/>
              <a:gd name="connsiteX28" fmla="*/ 710120 w 2647906"/>
              <a:gd name="connsiteY28" fmla="*/ 63749 h 2053702"/>
              <a:gd name="connsiteX29" fmla="*/ 779832 w 2647906"/>
              <a:gd name="connsiteY29" fmla="*/ 50418 h 2053702"/>
              <a:gd name="connsiteX30" fmla="*/ 802501 w 2647906"/>
              <a:gd name="connsiteY30" fmla="*/ 64780 h 2053702"/>
              <a:gd name="connsiteX31" fmla="*/ 2419034 w 2647906"/>
              <a:gd name="connsiteY31" fmla="*/ 721093 h 2053702"/>
              <a:gd name="connsiteX32" fmla="*/ 2504043 w 2647906"/>
              <a:gd name="connsiteY32" fmla="*/ 904441 h 2053702"/>
              <a:gd name="connsiteX33" fmla="*/ 2545782 w 2647906"/>
              <a:gd name="connsiteY33" fmla="*/ 1068995 h 2053702"/>
              <a:gd name="connsiteX34" fmla="*/ 2540975 w 2647906"/>
              <a:gd name="connsiteY34" fmla="*/ 1200552 h 2053702"/>
              <a:gd name="connsiteX35" fmla="*/ 2527207 w 2647906"/>
              <a:gd name="connsiteY35" fmla="*/ 1309818 h 2053702"/>
              <a:gd name="connsiteX36" fmla="*/ 2533108 w 2647906"/>
              <a:gd name="connsiteY36" fmla="*/ 1417991 h 2053702"/>
              <a:gd name="connsiteX37" fmla="*/ 2647906 w 2647906"/>
              <a:gd name="connsiteY37" fmla="*/ 1623311 h 2053702"/>
              <a:gd name="connsiteX38" fmla="*/ 2238821 w 2647906"/>
              <a:gd name="connsiteY38" fmla="*/ 2053445 h 2053702"/>
              <a:gd name="connsiteX39" fmla="*/ 2107487 w 2647906"/>
              <a:gd name="connsiteY39" fmla="*/ 1625728 h 2053702"/>
              <a:gd name="connsiteX40" fmla="*/ 1832058 w 2647906"/>
              <a:gd name="connsiteY40" fmla="*/ 1241636 h 2053702"/>
              <a:gd name="connsiteX41" fmla="*/ 1746394 w 2647906"/>
              <a:gd name="connsiteY41" fmla="*/ 1095656 h 2053702"/>
              <a:gd name="connsiteX42" fmla="*/ 1701159 w 2647906"/>
              <a:gd name="connsiteY42" fmla="*/ 1015237 h 2053702"/>
              <a:gd name="connsiteX43" fmla="*/ 1666849 w 2647906"/>
              <a:gd name="connsiteY43" fmla="*/ 935910 h 2053702"/>
              <a:gd name="connsiteX44" fmla="*/ 1618990 w 2647906"/>
              <a:gd name="connsiteY44" fmla="*/ 854398 h 2053702"/>
              <a:gd name="connsiteX45" fmla="*/ 1588178 w 2647906"/>
              <a:gd name="connsiteY45" fmla="*/ 825770 h 2053702"/>
              <a:gd name="connsiteX46" fmla="*/ 1612435 w 2647906"/>
              <a:gd name="connsiteY46" fmla="*/ 764145 h 2053702"/>
              <a:gd name="connsiteX47" fmla="*/ 1642592 w 2647906"/>
              <a:gd name="connsiteY47" fmla="*/ 763488 h 2053702"/>
              <a:gd name="connsiteX48" fmla="*/ 1691106 w 2647906"/>
              <a:gd name="connsiteY48" fmla="*/ 775726 h 2053702"/>
              <a:gd name="connsiteX49" fmla="*/ 1749017 w 2647906"/>
              <a:gd name="connsiteY49" fmla="*/ 812658 h 2053702"/>
              <a:gd name="connsiteX50" fmla="*/ 1751420 w 2647906"/>
              <a:gd name="connsiteY50" fmla="*/ 814843 h 2053702"/>
              <a:gd name="connsiteX51" fmla="*/ 1755354 w 2647906"/>
              <a:gd name="connsiteY51" fmla="*/ 815280 h 2053702"/>
              <a:gd name="connsiteX52" fmla="*/ 1638003 w 2647906"/>
              <a:gd name="connsiteY52" fmla="*/ 354397 h 2053702"/>
              <a:gd name="connsiteX53" fmla="*/ 1635598 w 2647906"/>
              <a:gd name="connsiteY53" fmla="*/ 303261 h 2053702"/>
              <a:gd name="connsiteX54" fmla="*/ 1657234 w 2647906"/>
              <a:gd name="connsiteY54" fmla="*/ 263925 h 2053702"/>
              <a:gd name="connsiteX55" fmla="*/ 1707714 w 2647906"/>
              <a:gd name="connsiteY55" fmla="*/ 258243 h 2053702"/>
              <a:gd name="connsiteX56" fmla="*/ 1784419 w 2647906"/>
              <a:gd name="connsiteY56" fmla="*/ 306538 h 2053702"/>
              <a:gd name="connsiteX57" fmla="*/ 1823973 w 2647906"/>
              <a:gd name="connsiteY57" fmla="*/ 408592 h 2053702"/>
              <a:gd name="connsiteX58" fmla="*/ 1907234 w 2647906"/>
              <a:gd name="connsiteY58" fmla="*/ 690280 h 2053702"/>
              <a:gd name="connsiteX59" fmla="*/ 1926465 w 2647906"/>
              <a:gd name="connsiteY59" fmla="*/ 698148 h 2053702"/>
              <a:gd name="connsiteX60" fmla="*/ 2046438 w 2647906"/>
              <a:gd name="connsiteY60" fmla="*/ 694651 h 2053702"/>
              <a:gd name="connsiteX61" fmla="*/ 2065013 w 2647906"/>
              <a:gd name="connsiteY61" fmla="*/ 706014 h 2053702"/>
              <a:gd name="connsiteX62" fmla="*/ 2076595 w 2647906"/>
              <a:gd name="connsiteY62" fmla="*/ 703392 h 2053702"/>
              <a:gd name="connsiteX63" fmla="*/ 2142155 w 2647906"/>
              <a:gd name="connsiteY63" fmla="*/ 667553 h 2053702"/>
              <a:gd name="connsiteX64" fmla="*/ 2230442 w 2647906"/>
              <a:gd name="connsiteY64" fmla="*/ 696399 h 2053702"/>
              <a:gd name="connsiteX65" fmla="*/ 2279612 w 2647906"/>
              <a:gd name="connsiteY65" fmla="*/ 706670 h 2053702"/>
              <a:gd name="connsiteX66" fmla="*/ 2328562 w 2647906"/>
              <a:gd name="connsiteY66" fmla="*/ 691592 h 2053702"/>
              <a:gd name="connsiteX67" fmla="*/ 2419034 w 2647906"/>
              <a:gd name="connsiteY67" fmla="*/ 721093 h 20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7906" h="2053702">
                <a:moveTo>
                  <a:pt x="802501" y="64780"/>
                </a:moveTo>
                <a:cubicBezTo>
                  <a:pt x="822159" y="83035"/>
                  <a:pt x="831951" y="111553"/>
                  <a:pt x="824412" y="137612"/>
                </a:cubicBezTo>
                <a:cubicBezTo>
                  <a:pt x="813704" y="174981"/>
                  <a:pt x="750767" y="282281"/>
                  <a:pt x="735907" y="300638"/>
                </a:cubicBezTo>
                <a:cubicBezTo>
                  <a:pt x="715146" y="325768"/>
                  <a:pt x="691108" y="348277"/>
                  <a:pt x="672970" y="375812"/>
                </a:cubicBezTo>
                <a:cubicBezTo>
                  <a:pt x="665758" y="386739"/>
                  <a:pt x="658546" y="395480"/>
                  <a:pt x="644123" y="429134"/>
                </a:cubicBezTo>
                <a:cubicBezTo>
                  <a:pt x="629045" y="467158"/>
                  <a:pt x="625330" y="506275"/>
                  <a:pt x="630356" y="546704"/>
                </a:cubicBezTo>
                <a:cubicBezTo>
                  <a:pt x="633634" y="572054"/>
                  <a:pt x="626641" y="596310"/>
                  <a:pt x="618992" y="620349"/>
                </a:cubicBezTo>
                <a:cubicBezTo>
                  <a:pt x="608285" y="653348"/>
                  <a:pt x="595391" y="685035"/>
                  <a:pt x="576379" y="714318"/>
                </a:cubicBezTo>
                <a:cubicBezTo>
                  <a:pt x="565452" y="731363"/>
                  <a:pt x="563704" y="752124"/>
                  <a:pt x="559114" y="771355"/>
                </a:cubicBezTo>
                <a:cubicBezTo>
                  <a:pt x="548625" y="814187"/>
                  <a:pt x="536387" y="856145"/>
                  <a:pt x="507760" y="891329"/>
                </a:cubicBezTo>
                <a:cubicBezTo>
                  <a:pt x="492462" y="910122"/>
                  <a:pt x="476947" y="929135"/>
                  <a:pt x="462960" y="948802"/>
                </a:cubicBezTo>
                <a:cubicBezTo>
                  <a:pt x="435426" y="987919"/>
                  <a:pt x="422751" y="1032937"/>
                  <a:pt x="412480" y="1078829"/>
                </a:cubicBezTo>
                <a:cubicBezTo>
                  <a:pt x="404395" y="1115761"/>
                  <a:pt x="399150" y="1285779"/>
                  <a:pt x="403301" y="1333200"/>
                </a:cubicBezTo>
                <a:cubicBezTo>
                  <a:pt x="407890" y="1384883"/>
                  <a:pt x="414447" y="1446399"/>
                  <a:pt x="421058" y="1503955"/>
                </a:cubicBezTo>
                <a:lnTo>
                  <a:pt x="425443" y="1540797"/>
                </a:lnTo>
                <a:lnTo>
                  <a:pt x="0" y="1172459"/>
                </a:lnTo>
                <a:lnTo>
                  <a:pt x="16659" y="1116181"/>
                </a:lnTo>
                <a:cubicBezTo>
                  <a:pt x="58412" y="975757"/>
                  <a:pt x="97686" y="845601"/>
                  <a:pt x="118337" y="780533"/>
                </a:cubicBezTo>
                <a:cubicBezTo>
                  <a:pt x="151553" y="675857"/>
                  <a:pt x="183240" y="570524"/>
                  <a:pt x="209683" y="463662"/>
                </a:cubicBezTo>
                <a:cubicBezTo>
                  <a:pt x="223888" y="406188"/>
                  <a:pt x="240714" y="349588"/>
                  <a:pt x="259071" y="293425"/>
                </a:cubicBezTo>
                <a:cubicBezTo>
                  <a:pt x="268467" y="264798"/>
                  <a:pt x="273276" y="234859"/>
                  <a:pt x="276772" y="205139"/>
                </a:cubicBezTo>
                <a:cubicBezTo>
                  <a:pt x="280924" y="171922"/>
                  <a:pt x="298407" y="147883"/>
                  <a:pt x="329219" y="137394"/>
                </a:cubicBezTo>
                <a:cubicBezTo>
                  <a:pt x="395216" y="114667"/>
                  <a:pt x="452472" y="75550"/>
                  <a:pt x="512349" y="41458"/>
                </a:cubicBezTo>
                <a:cubicBezTo>
                  <a:pt x="534421" y="28784"/>
                  <a:pt x="556492" y="16109"/>
                  <a:pt x="578564" y="3434"/>
                </a:cubicBezTo>
                <a:cubicBezTo>
                  <a:pt x="584901" y="-282"/>
                  <a:pt x="591457" y="-1374"/>
                  <a:pt x="598232" y="2123"/>
                </a:cubicBezTo>
                <a:cubicBezTo>
                  <a:pt x="603477" y="5620"/>
                  <a:pt x="603258" y="11082"/>
                  <a:pt x="603914" y="16546"/>
                </a:cubicBezTo>
                <a:cubicBezTo>
                  <a:pt x="605880" y="34466"/>
                  <a:pt x="609159" y="149195"/>
                  <a:pt x="614402" y="153128"/>
                </a:cubicBezTo>
                <a:cubicBezTo>
                  <a:pt x="618774" y="152910"/>
                  <a:pt x="621177" y="149413"/>
                  <a:pt x="624237" y="147446"/>
                </a:cubicBezTo>
                <a:cubicBezTo>
                  <a:pt x="646309" y="129745"/>
                  <a:pt x="701160" y="71616"/>
                  <a:pt x="710120" y="63749"/>
                </a:cubicBezTo>
                <a:cubicBezTo>
                  <a:pt x="730881" y="45829"/>
                  <a:pt x="753827" y="40147"/>
                  <a:pt x="779832" y="50418"/>
                </a:cubicBezTo>
                <a:cubicBezTo>
                  <a:pt x="788300" y="53751"/>
                  <a:pt x="795948" y="58695"/>
                  <a:pt x="802501" y="64780"/>
                </a:cubicBezTo>
                <a:close/>
                <a:moveTo>
                  <a:pt x="2419034" y="721093"/>
                </a:moveTo>
                <a:cubicBezTo>
                  <a:pt x="2425371" y="728523"/>
                  <a:pt x="2486342" y="856583"/>
                  <a:pt x="2504043" y="904441"/>
                </a:cubicBezTo>
                <a:cubicBezTo>
                  <a:pt x="2523711" y="957763"/>
                  <a:pt x="2539227" y="1012396"/>
                  <a:pt x="2545782" y="1068995"/>
                </a:cubicBezTo>
                <a:cubicBezTo>
                  <a:pt x="2550809" y="1113139"/>
                  <a:pt x="2547749" y="1156846"/>
                  <a:pt x="2540975" y="1200552"/>
                </a:cubicBezTo>
                <a:cubicBezTo>
                  <a:pt x="2535512" y="1236828"/>
                  <a:pt x="2528737" y="1273104"/>
                  <a:pt x="2527207" y="1309818"/>
                </a:cubicBezTo>
                <a:cubicBezTo>
                  <a:pt x="2525678" y="1346531"/>
                  <a:pt x="2522181" y="1383026"/>
                  <a:pt x="2533108" y="1417991"/>
                </a:cubicBezTo>
                <a:cubicBezTo>
                  <a:pt x="2547750" y="1465631"/>
                  <a:pt x="2626271" y="1578730"/>
                  <a:pt x="2647906" y="1623311"/>
                </a:cubicBezTo>
                <a:cubicBezTo>
                  <a:pt x="2530422" y="1724748"/>
                  <a:pt x="2319956" y="2043116"/>
                  <a:pt x="2238821" y="2053445"/>
                </a:cubicBezTo>
                <a:cubicBezTo>
                  <a:pt x="2157686" y="2063775"/>
                  <a:pt x="2175281" y="1761030"/>
                  <a:pt x="2107487" y="1625728"/>
                </a:cubicBezTo>
                <a:cubicBezTo>
                  <a:pt x="2039693" y="1490426"/>
                  <a:pt x="1892241" y="1329981"/>
                  <a:pt x="1832058" y="1241636"/>
                </a:cubicBezTo>
                <a:cubicBezTo>
                  <a:pt x="1771877" y="1153291"/>
                  <a:pt x="1768248" y="1148541"/>
                  <a:pt x="1746394" y="1095656"/>
                </a:cubicBezTo>
                <a:cubicBezTo>
                  <a:pt x="1734812" y="1067248"/>
                  <a:pt x="1721044" y="1039494"/>
                  <a:pt x="1701159" y="1015237"/>
                </a:cubicBezTo>
                <a:cubicBezTo>
                  <a:pt x="1682365" y="992291"/>
                  <a:pt x="1674716" y="964100"/>
                  <a:pt x="1666849" y="935910"/>
                </a:cubicBezTo>
                <a:cubicBezTo>
                  <a:pt x="1658108" y="904878"/>
                  <a:pt x="1643904" y="876251"/>
                  <a:pt x="1618990" y="854398"/>
                </a:cubicBezTo>
                <a:cubicBezTo>
                  <a:pt x="1611342" y="850027"/>
                  <a:pt x="1591237" y="830578"/>
                  <a:pt x="1588178" y="825770"/>
                </a:cubicBezTo>
                <a:cubicBezTo>
                  <a:pt x="1570913" y="800202"/>
                  <a:pt x="1582277" y="771355"/>
                  <a:pt x="1612435" y="764145"/>
                </a:cubicBezTo>
                <a:cubicBezTo>
                  <a:pt x="1622487" y="761740"/>
                  <a:pt x="1632321" y="761303"/>
                  <a:pt x="1642592" y="763488"/>
                </a:cubicBezTo>
                <a:cubicBezTo>
                  <a:pt x="1658982" y="766985"/>
                  <a:pt x="1675153" y="770481"/>
                  <a:pt x="1691106" y="775726"/>
                </a:cubicBezTo>
                <a:cubicBezTo>
                  <a:pt x="1713614" y="783156"/>
                  <a:pt x="1733719" y="793864"/>
                  <a:pt x="1749017" y="812658"/>
                </a:cubicBezTo>
                <a:cubicBezTo>
                  <a:pt x="1749672" y="813532"/>
                  <a:pt x="1750546" y="814188"/>
                  <a:pt x="1751420" y="814843"/>
                </a:cubicBezTo>
                <a:cubicBezTo>
                  <a:pt x="1752076" y="815281"/>
                  <a:pt x="1752732" y="815499"/>
                  <a:pt x="1755354" y="815280"/>
                </a:cubicBezTo>
                <a:cubicBezTo>
                  <a:pt x="1742242" y="765455"/>
                  <a:pt x="1644559" y="387177"/>
                  <a:pt x="1638003" y="354397"/>
                </a:cubicBezTo>
                <a:cubicBezTo>
                  <a:pt x="1637129" y="346749"/>
                  <a:pt x="1635162" y="310909"/>
                  <a:pt x="1635598" y="303261"/>
                </a:cubicBezTo>
                <a:cubicBezTo>
                  <a:pt x="1636691" y="286652"/>
                  <a:pt x="1642810" y="273103"/>
                  <a:pt x="1657234" y="263925"/>
                </a:cubicBezTo>
                <a:cubicBezTo>
                  <a:pt x="1673186" y="255184"/>
                  <a:pt x="1690451" y="255839"/>
                  <a:pt x="1707714" y="258243"/>
                </a:cubicBezTo>
                <a:cubicBezTo>
                  <a:pt x="1739401" y="264580"/>
                  <a:pt x="1764314" y="281845"/>
                  <a:pt x="1784419" y="306538"/>
                </a:cubicBezTo>
                <a:cubicBezTo>
                  <a:pt x="1802339" y="328610"/>
                  <a:pt x="1813921" y="382369"/>
                  <a:pt x="1823973" y="408592"/>
                </a:cubicBezTo>
                <a:cubicBezTo>
                  <a:pt x="1827469" y="417771"/>
                  <a:pt x="1906797" y="688095"/>
                  <a:pt x="1907234" y="690280"/>
                </a:cubicBezTo>
                <a:cubicBezTo>
                  <a:pt x="1911386" y="705140"/>
                  <a:pt x="1912915" y="704266"/>
                  <a:pt x="1926465" y="698148"/>
                </a:cubicBezTo>
                <a:cubicBezTo>
                  <a:pt x="1965581" y="680010"/>
                  <a:pt x="2005791" y="670613"/>
                  <a:pt x="2046438" y="694651"/>
                </a:cubicBezTo>
                <a:cubicBezTo>
                  <a:pt x="2052776" y="698366"/>
                  <a:pt x="2059113" y="702081"/>
                  <a:pt x="2065013" y="706014"/>
                </a:cubicBezTo>
                <a:cubicBezTo>
                  <a:pt x="2069820" y="709293"/>
                  <a:pt x="2073536" y="709074"/>
                  <a:pt x="2076595" y="703392"/>
                </a:cubicBezTo>
                <a:cubicBezTo>
                  <a:pt x="2090581" y="677168"/>
                  <a:pt x="2114401" y="669082"/>
                  <a:pt x="2142155" y="667553"/>
                </a:cubicBezTo>
                <a:cubicBezTo>
                  <a:pt x="2175371" y="665804"/>
                  <a:pt x="2204873" y="675420"/>
                  <a:pt x="2230442" y="696399"/>
                </a:cubicBezTo>
                <a:cubicBezTo>
                  <a:pt x="2245302" y="708637"/>
                  <a:pt x="2261255" y="711259"/>
                  <a:pt x="2279612" y="706670"/>
                </a:cubicBezTo>
                <a:cubicBezTo>
                  <a:pt x="2296220" y="702518"/>
                  <a:pt x="2312391" y="696399"/>
                  <a:pt x="2328562" y="691592"/>
                </a:cubicBezTo>
                <a:cubicBezTo>
                  <a:pt x="2365712" y="680446"/>
                  <a:pt x="2394996" y="692903"/>
                  <a:pt x="2419034" y="721093"/>
                </a:cubicBezTo>
                <a:close/>
              </a:path>
            </a:pathLst>
          </a:custGeom>
          <a:solidFill>
            <a:srgbClr val="FCD9C1"/>
          </a:solidFill>
          <a:ln w="25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76B06473-3B8F-4E79-A2CA-FE5AA14E6B10}"/>
              </a:ext>
            </a:extLst>
          </p:cNvPr>
          <p:cNvGrpSpPr/>
          <p:nvPr/>
        </p:nvGrpSpPr>
        <p:grpSpPr>
          <a:xfrm rot="1587316">
            <a:off x="909065" y="3818987"/>
            <a:ext cx="1555538" cy="2302642"/>
            <a:chOff x="6477000" y="3016250"/>
            <a:chExt cx="1328738" cy="1966913"/>
          </a:xfrm>
        </p:grpSpPr>
        <p:sp>
          <p:nvSpPr>
            <p:cNvPr id="85" name="Freeform 21">
              <a:extLst>
                <a:ext uri="{FF2B5EF4-FFF2-40B4-BE49-F238E27FC236}">
                  <a16:creationId xmlns="" xmlns:a16="http://schemas.microsoft.com/office/drawing/2014/main" id="{B4FA53BD-6B07-46FB-8E73-F1977477D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2">
              <a:extLst>
                <a:ext uri="{FF2B5EF4-FFF2-40B4-BE49-F238E27FC236}">
                  <a16:creationId xmlns="" xmlns:a16="http://schemas.microsoft.com/office/drawing/2014/main" id="{7DDC5813-58D8-4CB9-9061-D23210395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3">
              <a:extLst>
                <a:ext uri="{FF2B5EF4-FFF2-40B4-BE49-F238E27FC236}">
                  <a16:creationId xmlns="" xmlns:a16="http://schemas.microsoft.com/office/drawing/2014/main" id="{BE959B4F-7DAB-4E34-981E-329FB1AF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4">
              <a:extLst>
                <a:ext uri="{FF2B5EF4-FFF2-40B4-BE49-F238E27FC236}">
                  <a16:creationId xmlns="" xmlns:a16="http://schemas.microsoft.com/office/drawing/2014/main" id="{3C666D1B-AC85-4D2A-99E2-A162377C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25">
              <a:extLst>
                <a:ext uri="{FF2B5EF4-FFF2-40B4-BE49-F238E27FC236}">
                  <a16:creationId xmlns="" xmlns:a16="http://schemas.microsoft.com/office/drawing/2014/main" id="{D04960E5-FE25-4A27-91D8-4279B67D5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6">
              <a:extLst>
                <a:ext uri="{FF2B5EF4-FFF2-40B4-BE49-F238E27FC236}">
                  <a16:creationId xmlns="" xmlns:a16="http://schemas.microsoft.com/office/drawing/2014/main" id="{C0C3797F-AD4E-4A8B-87FF-60021E76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="" xmlns:a16="http://schemas.microsoft.com/office/drawing/2014/main" id="{ADF59732-B6E8-4602-9579-66A28CF2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28">
              <a:extLst>
                <a:ext uri="{FF2B5EF4-FFF2-40B4-BE49-F238E27FC236}">
                  <a16:creationId xmlns="" xmlns:a16="http://schemas.microsoft.com/office/drawing/2014/main" id="{64144774-FF37-417B-926B-E037159D7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>
              <a:extLst>
                <a:ext uri="{FF2B5EF4-FFF2-40B4-BE49-F238E27FC236}">
                  <a16:creationId xmlns="" xmlns:a16="http://schemas.microsoft.com/office/drawing/2014/main" id="{AA6FAF1A-F505-471C-885C-E205BA6C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>
              <a:extLst>
                <a:ext uri="{FF2B5EF4-FFF2-40B4-BE49-F238E27FC236}">
                  <a16:creationId xmlns="" xmlns:a16="http://schemas.microsoft.com/office/drawing/2014/main" id="{B32C509F-3E31-41D9-8AC4-92E902539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31">
              <a:extLst>
                <a:ext uri="{FF2B5EF4-FFF2-40B4-BE49-F238E27FC236}">
                  <a16:creationId xmlns="" xmlns:a16="http://schemas.microsoft.com/office/drawing/2014/main" id="{AEA69708-0D7D-4AB0-8116-382721B8A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2">
              <a:extLst>
                <a:ext uri="{FF2B5EF4-FFF2-40B4-BE49-F238E27FC236}">
                  <a16:creationId xmlns="" xmlns:a16="http://schemas.microsoft.com/office/drawing/2014/main" id="{76CC40C8-185D-41E9-BD75-38FD7420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3">
              <a:extLst>
                <a:ext uri="{FF2B5EF4-FFF2-40B4-BE49-F238E27FC236}">
                  <a16:creationId xmlns="" xmlns:a16="http://schemas.microsoft.com/office/drawing/2014/main" id="{56204A8E-422B-4477-AA71-084ACD5AF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34">
              <a:extLst>
                <a:ext uri="{FF2B5EF4-FFF2-40B4-BE49-F238E27FC236}">
                  <a16:creationId xmlns="" xmlns:a16="http://schemas.microsoft.com/office/drawing/2014/main" id="{589F9D0F-6288-4CE6-9036-D12F6D9D3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">
              <a:extLst>
                <a:ext uri="{FF2B5EF4-FFF2-40B4-BE49-F238E27FC236}">
                  <a16:creationId xmlns="" xmlns:a16="http://schemas.microsoft.com/office/drawing/2014/main" id="{817E8965-0391-4E7D-92E5-241CD66A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="" xmlns:a16="http://schemas.microsoft.com/office/drawing/2014/main" id="{76E7CEDE-A339-4E90-8389-F88BD1922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37">
              <a:extLst>
                <a:ext uri="{FF2B5EF4-FFF2-40B4-BE49-F238E27FC236}">
                  <a16:creationId xmlns="" xmlns:a16="http://schemas.microsoft.com/office/drawing/2014/main" id="{1ED853F1-FF35-4615-8CFA-ABD102A77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="" xmlns:a16="http://schemas.microsoft.com/office/drawing/2014/main" id="{2B9B17A9-5A00-4431-AFFD-7FC4B609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="" xmlns:a16="http://schemas.microsoft.com/office/drawing/2014/main" id="{8B0B5EE5-0686-498F-AD62-FCBA67B62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0">
              <a:extLst>
                <a:ext uri="{FF2B5EF4-FFF2-40B4-BE49-F238E27FC236}">
                  <a16:creationId xmlns="" xmlns:a16="http://schemas.microsoft.com/office/drawing/2014/main" id="{24F55C4E-2F21-4459-8B45-F1B95591D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="" xmlns:a16="http://schemas.microsoft.com/office/drawing/2014/main" id="{74254297-B497-44A4-ACA8-D16D7686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="" xmlns:a16="http://schemas.microsoft.com/office/drawing/2014/main" id="{DF6E09B7-4F04-4CFE-B4E3-707733FFB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43">
              <a:extLst>
                <a:ext uri="{FF2B5EF4-FFF2-40B4-BE49-F238E27FC236}">
                  <a16:creationId xmlns="" xmlns:a16="http://schemas.microsoft.com/office/drawing/2014/main" id="{C6A6EF8B-04A3-42B0-A128-BAAD811E3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="" xmlns:a16="http://schemas.microsoft.com/office/drawing/2014/main" id="{59371498-43FE-405F-AFFE-2CB2BD4F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="" xmlns:a16="http://schemas.microsoft.com/office/drawing/2014/main" id="{A33F882E-EBD8-4491-87C2-0196547FA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="" xmlns:a16="http://schemas.microsoft.com/office/drawing/2014/main" id="{1AE29EF4-21FB-419D-BDCA-98B66E0DE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="" xmlns:a16="http://schemas.microsoft.com/office/drawing/2014/main" id="{15C310A7-401F-423F-8320-EEB523B9B3B5}"/>
              </a:ext>
            </a:extLst>
          </p:cNvPr>
          <p:cNvSpPr/>
          <p:nvPr/>
        </p:nvSpPr>
        <p:spPr>
          <a:xfrm rot="2717603">
            <a:off x="-173015" y="4960000"/>
            <a:ext cx="751360" cy="834887"/>
          </a:xfrm>
          <a:custGeom>
            <a:avLst/>
            <a:gdLst>
              <a:gd name="connsiteX0" fmla="*/ 184970 w 751360"/>
              <a:gd name="connsiteY0" fmla="*/ 3969 h 834887"/>
              <a:gd name="connsiteX1" fmla="*/ 218776 w 751360"/>
              <a:gd name="connsiteY1" fmla="*/ 9240 h 834887"/>
              <a:gd name="connsiteX2" fmla="*/ 474653 w 751360"/>
              <a:gd name="connsiteY2" fmla="*/ 128216 h 834887"/>
              <a:gd name="connsiteX3" fmla="*/ 680823 w 751360"/>
              <a:gd name="connsiteY3" fmla="*/ 223558 h 834887"/>
              <a:gd name="connsiteX4" fmla="*/ 701195 w 751360"/>
              <a:gd name="connsiteY4" fmla="*/ 239449 h 834887"/>
              <a:gd name="connsiteX5" fmla="*/ 737865 w 751360"/>
              <a:gd name="connsiteY5" fmla="*/ 255339 h 834887"/>
              <a:gd name="connsiteX6" fmla="*/ 746829 w 751360"/>
              <a:gd name="connsiteY6" fmla="*/ 282230 h 834887"/>
              <a:gd name="connsiteX7" fmla="*/ 562663 w 751360"/>
              <a:gd name="connsiteY7" fmla="*/ 670937 h 834887"/>
              <a:gd name="connsiteX8" fmla="*/ 485328 w 751360"/>
              <a:gd name="connsiteY8" fmla="*/ 834887 h 834887"/>
              <a:gd name="connsiteX9" fmla="*/ 0 w 751360"/>
              <a:gd name="connsiteY9" fmla="*/ 354504 h 834887"/>
              <a:gd name="connsiteX10" fmla="*/ 101839 w 751360"/>
              <a:gd name="connsiteY10" fmla="*/ 158774 h 834887"/>
              <a:gd name="connsiteX11" fmla="*/ 176401 w 751360"/>
              <a:gd name="connsiteY11" fmla="*/ 14130 h 834887"/>
              <a:gd name="connsiteX12" fmla="*/ 184970 w 751360"/>
              <a:gd name="connsiteY12" fmla="*/ 3969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1360" h="834887">
                <a:moveTo>
                  <a:pt x="184970" y="3969"/>
                </a:moveTo>
                <a:cubicBezTo>
                  <a:pt x="192343" y="-2983"/>
                  <a:pt x="197996" y="-539"/>
                  <a:pt x="218776" y="9240"/>
                </a:cubicBezTo>
                <a:lnTo>
                  <a:pt x="474653" y="128216"/>
                </a:lnTo>
                <a:lnTo>
                  <a:pt x="680823" y="223558"/>
                </a:lnTo>
                <a:cubicBezTo>
                  <a:pt x="689379" y="227225"/>
                  <a:pt x="698343" y="229670"/>
                  <a:pt x="701195" y="239449"/>
                </a:cubicBezTo>
                <a:cubicBezTo>
                  <a:pt x="713419" y="244745"/>
                  <a:pt x="725234" y="251265"/>
                  <a:pt x="737865" y="255339"/>
                </a:cubicBezTo>
                <a:cubicBezTo>
                  <a:pt x="754163" y="260636"/>
                  <a:pt x="753756" y="268377"/>
                  <a:pt x="746829" y="282230"/>
                </a:cubicBezTo>
                <a:cubicBezTo>
                  <a:pt x="684896" y="411799"/>
                  <a:pt x="623780" y="541368"/>
                  <a:pt x="562663" y="670937"/>
                </a:cubicBezTo>
                <a:lnTo>
                  <a:pt x="485328" y="834887"/>
                </a:lnTo>
                <a:lnTo>
                  <a:pt x="0" y="354504"/>
                </a:lnTo>
                <a:lnTo>
                  <a:pt x="101839" y="158774"/>
                </a:lnTo>
                <a:cubicBezTo>
                  <a:pt x="127100" y="110694"/>
                  <a:pt x="152361" y="62616"/>
                  <a:pt x="176401" y="14130"/>
                </a:cubicBezTo>
                <a:cubicBezTo>
                  <a:pt x="179864" y="9648"/>
                  <a:pt x="182513" y="6286"/>
                  <a:pt x="184970" y="3969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="" xmlns:a16="http://schemas.microsoft.com/office/drawing/2014/main" id="{769BEC89-BFE1-480F-BA4F-C7B0C9FABF72}"/>
              </a:ext>
            </a:extLst>
          </p:cNvPr>
          <p:cNvSpPr/>
          <p:nvPr/>
        </p:nvSpPr>
        <p:spPr>
          <a:xfrm rot="578905">
            <a:off x="1255322" y="5572258"/>
            <a:ext cx="1098009" cy="279768"/>
          </a:xfrm>
          <a:custGeom>
            <a:avLst/>
            <a:gdLst>
              <a:gd name="connsiteX0" fmla="*/ 58249 w 1098009"/>
              <a:gd name="connsiteY0" fmla="*/ 232663 h 279768"/>
              <a:gd name="connsiteX1" fmla="*/ 125616 w 1098009"/>
              <a:gd name="connsiteY1" fmla="*/ 279768 h 279768"/>
              <a:gd name="connsiteX2" fmla="*/ 0 w 1098009"/>
              <a:gd name="connsiteY2" fmla="*/ 268625 h 279768"/>
              <a:gd name="connsiteX3" fmla="*/ 58249 w 1098009"/>
              <a:gd name="connsiteY3" fmla="*/ 232663 h 279768"/>
              <a:gd name="connsiteX4" fmla="*/ 1066212 w 1098009"/>
              <a:gd name="connsiteY4" fmla="*/ 1186 h 279768"/>
              <a:gd name="connsiteX5" fmla="*/ 1083940 w 1098009"/>
              <a:gd name="connsiteY5" fmla="*/ 11822 h 279768"/>
              <a:gd name="connsiteX6" fmla="*/ 1097110 w 1098009"/>
              <a:gd name="connsiteY6" fmla="*/ 72604 h 279768"/>
              <a:gd name="connsiteX7" fmla="*/ 1087992 w 1098009"/>
              <a:gd name="connsiteY7" fmla="*/ 86280 h 279768"/>
              <a:gd name="connsiteX8" fmla="*/ 348989 w 1098009"/>
              <a:gd name="connsiteY8" fmla="*/ 236208 h 279768"/>
              <a:gd name="connsiteX9" fmla="*/ 317079 w 1098009"/>
              <a:gd name="connsiteY9" fmla="*/ 228104 h 279768"/>
              <a:gd name="connsiteX10" fmla="*/ 248699 w 1098009"/>
              <a:gd name="connsiteY10" fmla="*/ 165296 h 279768"/>
              <a:gd name="connsiteX11" fmla="*/ 1066212 w 1098009"/>
              <a:gd name="connsiteY11" fmla="*/ 1186 h 27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8009" h="279768">
                <a:moveTo>
                  <a:pt x="58249" y="232663"/>
                </a:moveTo>
                <a:cubicBezTo>
                  <a:pt x="82562" y="245832"/>
                  <a:pt x="103836" y="263560"/>
                  <a:pt x="125616" y="279768"/>
                </a:cubicBezTo>
                <a:cubicBezTo>
                  <a:pt x="85094" y="276223"/>
                  <a:pt x="44573" y="272677"/>
                  <a:pt x="0" y="268625"/>
                </a:cubicBezTo>
                <a:cubicBezTo>
                  <a:pt x="20767" y="255456"/>
                  <a:pt x="39508" y="243806"/>
                  <a:pt x="58249" y="232663"/>
                </a:cubicBezTo>
                <a:close/>
                <a:moveTo>
                  <a:pt x="1066212" y="1186"/>
                </a:moveTo>
                <a:cubicBezTo>
                  <a:pt x="1075836" y="-841"/>
                  <a:pt x="1081914" y="-1854"/>
                  <a:pt x="1083940" y="11822"/>
                </a:cubicBezTo>
                <a:cubicBezTo>
                  <a:pt x="1086473" y="32083"/>
                  <a:pt x="1091538" y="52850"/>
                  <a:pt x="1097110" y="72604"/>
                </a:cubicBezTo>
                <a:cubicBezTo>
                  <a:pt x="1100149" y="83241"/>
                  <a:pt x="1095084" y="84760"/>
                  <a:pt x="1087992" y="86280"/>
                </a:cubicBezTo>
                <a:cubicBezTo>
                  <a:pt x="1075836" y="88812"/>
                  <a:pt x="381406" y="229117"/>
                  <a:pt x="348989" y="236208"/>
                </a:cubicBezTo>
                <a:cubicBezTo>
                  <a:pt x="336832" y="238740"/>
                  <a:pt x="327208" y="238234"/>
                  <a:pt x="317079" y="228104"/>
                </a:cubicBezTo>
                <a:cubicBezTo>
                  <a:pt x="296311" y="206830"/>
                  <a:pt x="273518" y="187583"/>
                  <a:pt x="248699" y="165296"/>
                </a:cubicBezTo>
                <a:cubicBezTo>
                  <a:pt x="278583" y="159724"/>
                  <a:pt x="1046458" y="5238"/>
                  <a:pt x="1066212" y="118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="" xmlns:a16="http://schemas.microsoft.com/office/drawing/2014/main" id="{F5E746BC-3350-41F9-84C5-CA7FC663E46B}"/>
              </a:ext>
            </a:extLst>
          </p:cNvPr>
          <p:cNvSpPr/>
          <p:nvPr/>
        </p:nvSpPr>
        <p:spPr>
          <a:xfrm rot="578905">
            <a:off x="327149" y="4514057"/>
            <a:ext cx="2328005" cy="1837744"/>
          </a:xfrm>
          <a:custGeom>
            <a:avLst/>
            <a:gdLst>
              <a:gd name="connsiteX0" fmla="*/ 1352938 w 2328005"/>
              <a:gd name="connsiteY0" fmla="*/ 868370 h 1837744"/>
              <a:gd name="connsiteX1" fmla="*/ 1475452 w 2328005"/>
              <a:gd name="connsiteY1" fmla="*/ 875207 h 1837744"/>
              <a:gd name="connsiteX2" fmla="*/ 1492673 w 2328005"/>
              <a:gd name="connsiteY2" fmla="*/ 879766 h 1837744"/>
              <a:gd name="connsiteX3" fmla="*/ 1564091 w 2328005"/>
              <a:gd name="connsiteY3" fmla="*/ 901040 h 1837744"/>
              <a:gd name="connsiteX4" fmla="*/ 1586885 w 2328005"/>
              <a:gd name="connsiteY4" fmla="*/ 904078 h 1837744"/>
              <a:gd name="connsiteX5" fmla="*/ 1724656 w 2328005"/>
              <a:gd name="connsiteY5" fmla="*/ 886857 h 1837744"/>
              <a:gd name="connsiteX6" fmla="*/ 1822413 w 2328005"/>
              <a:gd name="connsiteY6" fmla="*/ 889389 h 1837744"/>
              <a:gd name="connsiteX7" fmla="*/ 1886234 w 2328005"/>
              <a:gd name="connsiteY7" fmla="*/ 930924 h 1837744"/>
              <a:gd name="connsiteX8" fmla="*/ 1917132 w 2328005"/>
              <a:gd name="connsiteY8" fmla="*/ 951691 h 1837744"/>
              <a:gd name="connsiteX9" fmla="*/ 1962718 w 2328005"/>
              <a:gd name="connsiteY9" fmla="*/ 983601 h 1837744"/>
              <a:gd name="connsiteX10" fmla="*/ 1987537 w 2328005"/>
              <a:gd name="connsiteY10" fmla="*/ 1011459 h 1837744"/>
              <a:gd name="connsiteX11" fmla="*/ 1251066 w 2328005"/>
              <a:gd name="connsiteY11" fmla="*/ 1165945 h 1837744"/>
              <a:gd name="connsiteX12" fmla="*/ 1248027 w 2328005"/>
              <a:gd name="connsiteY12" fmla="*/ 1175569 h 1837744"/>
              <a:gd name="connsiteX13" fmla="*/ 1308302 w 2328005"/>
              <a:gd name="connsiteY13" fmla="*/ 1228753 h 1837744"/>
              <a:gd name="connsiteX14" fmla="*/ 1334134 w 2328005"/>
              <a:gd name="connsiteY14" fmla="*/ 1229260 h 1837744"/>
              <a:gd name="connsiteX15" fmla="*/ 2030591 w 2328005"/>
              <a:gd name="connsiteY15" fmla="*/ 1090982 h 1837744"/>
              <a:gd name="connsiteX16" fmla="*/ 2054903 w 2328005"/>
              <a:gd name="connsiteY16" fmla="*/ 1123398 h 1837744"/>
              <a:gd name="connsiteX17" fmla="*/ 2328005 w 2328005"/>
              <a:gd name="connsiteY17" fmla="*/ 1509212 h 1837744"/>
              <a:gd name="connsiteX18" fmla="*/ 1890846 w 2328005"/>
              <a:gd name="connsiteY18" fmla="*/ 1837539 h 1837744"/>
              <a:gd name="connsiteX19" fmla="*/ 1695475 w 2328005"/>
              <a:gd name="connsiteY19" fmla="*/ 1616268 h 1837744"/>
              <a:gd name="connsiteX20" fmla="*/ 1461234 w 2328005"/>
              <a:gd name="connsiteY20" fmla="*/ 1539142 h 1837744"/>
              <a:gd name="connsiteX21" fmla="*/ 1230805 w 2328005"/>
              <a:gd name="connsiteY21" fmla="*/ 1421228 h 1837744"/>
              <a:gd name="connsiteX22" fmla="*/ 1137607 w 2328005"/>
              <a:gd name="connsiteY22" fmla="*/ 1336641 h 1837744"/>
              <a:gd name="connsiteX23" fmla="*/ 1105190 w 2328005"/>
              <a:gd name="connsiteY23" fmla="*/ 1279912 h 1837744"/>
              <a:gd name="connsiteX24" fmla="*/ 1037823 w 2328005"/>
              <a:gd name="connsiteY24" fmla="*/ 1232806 h 1837744"/>
              <a:gd name="connsiteX25" fmla="*/ 1012498 w 2328005"/>
              <a:gd name="connsiteY25" fmla="*/ 1191271 h 1837744"/>
              <a:gd name="connsiteX26" fmla="*/ 1075812 w 2328005"/>
              <a:gd name="connsiteY26" fmla="*/ 1123398 h 1837744"/>
              <a:gd name="connsiteX27" fmla="*/ 1122917 w 2328005"/>
              <a:gd name="connsiteY27" fmla="*/ 1098073 h 1837744"/>
              <a:gd name="connsiteX28" fmla="*/ 1244988 w 2328005"/>
              <a:gd name="connsiteY28" fmla="*/ 938521 h 1837744"/>
              <a:gd name="connsiteX29" fmla="*/ 1313367 w 2328005"/>
              <a:gd name="connsiteY29" fmla="*/ 884831 h 1837744"/>
              <a:gd name="connsiteX30" fmla="*/ 1352938 w 2328005"/>
              <a:gd name="connsiteY30" fmla="*/ 868370 h 1837744"/>
              <a:gd name="connsiteX31" fmla="*/ 624850 w 2328005"/>
              <a:gd name="connsiteY31" fmla="*/ 11 h 1837744"/>
              <a:gd name="connsiteX32" fmla="*/ 651531 w 2328005"/>
              <a:gd name="connsiteY32" fmla="*/ 10872 h 1837744"/>
              <a:gd name="connsiteX33" fmla="*/ 653875 w 2328005"/>
              <a:gd name="connsiteY33" fmla="*/ 74725 h 1837744"/>
              <a:gd name="connsiteX34" fmla="*/ 608687 w 2328005"/>
              <a:gd name="connsiteY34" fmla="*/ 126552 h 1837744"/>
              <a:gd name="connsiteX35" fmla="*/ 694621 w 2328005"/>
              <a:gd name="connsiteY35" fmla="*/ 93416 h 1837744"/>
              <a:gd name="connsiteX36" fmla="*/ 815750 w 2328005"/>
              <a:gd name="connsiteY36" fmla="*/ 59445 h 1837744"/>
              <a:gd name="connsiteX37" fmla="*/ 866339 w 2328005"/>
              <a:gd name="connsiteY37" fmla="*/ 58118 h 1837744"/>
              <a:gd name="connsiteX38" fmla="*/ 895795 w 2328005"/>
              <a:gd name="connsiteY38" fmla="*/ 135900 h 1837744"/>
              <a:gd name="connsiteX39" fmla="*/ 972751 w 2328005"/>
              <a:gd name="connsiteY39" fmla="*/ 117382 h 1837744"/>
              <a:gd name="connsiteX40" fmla="*/ 1013012 w 2328005"/>
              <a:gd name="connsiteY40" fmla="*/ 117174 h 1837744"/>
              <a:gd name="connsiteX41" fmla="*/ 1045375 w 2328005"/>
              <a:gd name="connsiteY41" fmla="*/ 186008 h 1837744"/>
              <a:gd name="connsiteX42" fmla="*/ 994321 w 2328005"/>
              <a:gd name="connsiteY42" fmla="*/ 234130 h 1837744"/>
              <a:gd name="connsiteX43" fmla="*/ 850090 w 2328005"/>
              <a:gd name="connsiteY43" fmla="*/ 312201 h 1837744"/>
              <a:gd name="connsiteX44" fmla="*/ 675866 w 2328005"/>
              <a:gd name="connsiteY44" fmla="*/ 497120 h 1837744"/>
              <a:gd name="connsiteX45" fmla="*/ 655208 w 2328005"/>
              <a:gd name="connsiteY45" fmla="*/ 525927 h 1837744"/>
              <a:gd name="connsiteX46" fmla="*/ 865231 w 2328005"/>
              <a:gd name="connsiteY46" fmla="*/ 421832 h 1837744"/>
              <a:gd name="connsiteX47" fmla="*/ 1021286 w 2328005"/>
              <a:gd name="connsiteY47" fmla="*/ 302101 h 1837744"/>
              <a:gd name="connsiteX48" fmla="*/ 1077606 w 2328005"/>
              <a:gd name="connsiteY48" fmla="*/ 275304 h 1837744"/>
              <a:gd name="connsiteX49" fmla="*/ 1135640 w 2328005"/>
              <a:gd name="connsiteY49" fmla="*/ 294358 h 1837744"/>
              <a:gd name="connsiteX50" fmla="*/ 1128862 w 2328005"/>
              <a:gd name="connsiteY50" fmla="*/ 347158 h 1837744"/>
              <a:gd name="connsiteX51" fmla="*/ 1028813 w 2328005"/>
              <a:gd name="connsiteY51" fmla="*/ 455910 h 1837744"/>
              <a:gd name="connsiteX52" fmla="*/ 800327 w 2328005"/>
              <a:gd name="connsiteY52" fmla="*/ 657068 h 1837744"/>
              <a:gd name="connsiteX53" fmla="*/ 576118 w 2328005"/>
              <a:gd name="connsiteY53" fmla="*/ 875332 h 1837744"/>
              <a:gd name="connsiteX54" fmla="*/ 571369 w 2328005"/>
              <a:gd name="connsiteY54" fmla="*/ 881954 h 1837744"/>
              <a:gd name="connsiteX55" fmla="*/ 583741 w 2328005"/>
              <a:gd name="connsiteY55" fmla="*/ 877289 h 1837744"/>
              <a:gd name="connsiteX56" fmla="*/ 826112 w 2328005"/>
              <a:gd name="connsiteY56" fmla="*/ 723190 h 1837744"/>
              <a:gd name="connsiteX57" fmla="*/ 977646 w 2328005"/>
              <a:gd name="connsiteY57" fmla="*/ 716038 h 1837744"/>
              <a:gd name="connsiteX58" fmla="*/ 1017891 w 2328005"/>
              <a:gd name="connsiteY58" fmla="*/ 749411 h 1837744"/>
              <a:gd name="connsiteX59" fmla="*/ 1013203 w 2328005"/>
              <a:gd name="connsiteY59" fmla="*/ 774126 h 1837744"/>
              <a:gd name="connsiteX60" fmla="*/ 737147 w 2328005"/>
              <a:gd name="connsiteY60" fmla="*/ 957718 h 1837744"/>
              <a:gd name="connsiteX61" fmla="*/ 480939 w 2328005"/>
              <a:gd name="connsiteY61" fmla="*/ 1089859 h 1837744"/>
              <a:gd name="connsiteX62" fmla="*/ 396830 w 2328005"/>
              <a:gd name="connsiteY62" fmla="*/ 1109264 h 1837744"/>
              <a:gd name="connsiteX63" fmla="*/ 287055 w 2328005"/>
              <a:gd name="connsiteY63" fmla="*/ 1125305 h 1837744"/>
              <a:gd name="connsiteX64" fmla="*/ 261671 w 2328005"/>
              <a:gd name="connsiteY64" fmla="*/ 1123646 h 1837744"/>
              <a:gd name="connsiteX65" fmla="*/ 10194 w 2328005"/>
              <a:gd name="connsiteY65" fmla="*/ 676571 h 1837744"/>
              <a:gd name="connsiteX66" fmla="*/ 0 w 2328005"/>
              <a:gd name="connsiteY66" fmla="*/ 657227 h 1837744"/>
              <a:gd name="connsiteX67" fmla="*/ 241867 w 2328005"/>
              <a:gd name="connsiteY67" fmla="*/ 342324 h 1837744"/>
              <a:gd name="connsiteX68" fmla="*/ 494032 w 2328005"/>
              <a:gd name="connsiteY68" fmla="*/ 66894 h 1837744"/>
              <a:gd name="connsiteX69" fmla="*/ 596077 w 2328005"/>
              <a:gd name="connsiteY69" fmla="*/ 5700 h 1837744"/>
              <a:gd name="connsiteX70" fmla="*/ 624850 w 2328005"/>
              <a:gd name="connsiteY70" fmla="*/ 11 h 18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328005" h="1837744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 w="25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="" xmlns:a16="http://schemas.microsoft.com/office/drawing/2014/main" id="{D07C8FF0-F737-485B-9503-9192581ACE69}"/>
              </a:ext>
            </a:extLst>
          </p:cNvPr>
          <p:cNvSpPr/>
          <p:nvPr/>
        </p:nvSpPr>
        <p:spPr>
          <a:xfrm rot="21479217" flipH="1">
            <a:off x="1937072" y="6023955"/>
            <a:ext cx="1006835" cy="848673"/>
          </a:xfrm>
          <a:custGeom>
            <a:avLst/>
            <a:gdLst>
              <a:gd name="connsiteX0" fmla="*/ 447868 w 1006835"/>
              <a:gd name="connsiteY0" fmla="*/ 72 h 848673"/>
              <a:gd name="connsiteX1" fmla="*/ 431875 w 1006835"/>
              <a:gd name="connsiteY1" fmla="*/ 14129 h 848673"/>
              <a:gd name="connsiteX2" fmla="*/ 357313 w 1006835"/>
              <a:gd name="connsiteY2" fmla="*/ 158774 h 848673"/>
              <a:gd name="connsiteX3" fmla="*/ 216335 w 1006835"/>
              <a:gd name="connsiteY3" fmla="*/ 429727 h 848673"/>
              <a:gd name="connsiteX4" fmla="*/ 58246 w 1006835"/>
              <a:gd name="connsiteY4" fmla="*/ 736943 h 848673"/>
              <a:gd name="connsiteX5" fmla="*/ 0 w 1006835"/>
              <a:gd name="connsiteY5" fmla="*/ 848673 h 848673"/>
              <a:gd name="connsiteX6" fmla="*/ 746679 w 1006835"/>
              <a:gd name="connsiteY6" fmla="*/ 822428 h 848673"/>
              <a:gd name="connsiteX7" fmla="*/ 818137 w 1006835"/>
              <a:gd name="connsiteY7" fmla="*/ 670937 h 848673"/>
              <a:gd name="connsiteX8" fmla="*/ 1002304 w 1006835"/>
              <a:gd name="connsiteY8" fmla="*/ 282230 h 848673"/>
              <a:gd name="connsiteX9" fmla="*/ 993340 w 1006835"/>
              <a:gd name="connsiteY9" fmla="*/ 255339 h 848673"/>
              <a:gd name="connsiteX10" fmla="*/ 474251 w 1006835"/>
              <a:gd name="connsiteY10" fmla="*/ 9240 h 848673"/>
              <a:gd name="connsiteX11" fmla="*/ 447868 w 1006835"/>
              <a:gd name="connsiteY11" fmla="*/ 72 h 84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6835" h="848673">
                <a:moveTo>
                  <a:pt x="447868" y="72"/>
                </a:moveTo>
                <a:cubicBezTo>
                  <a:pt x="442470" y="683"/>
                  <a:pt x="438803" y="5165"/>
                  <a:pt x="431875" y="14129"/>
                </a:cubicBezTo>
                <a:cubicBezTo>
                  <a:pt x="407836" y="62616"/>
                  <a:pt x="382575" y="110695"/>
                  <a:pt x="357313" y="158774"/>
                </a:cubicBezTo>
                <a:cubicBezTo>
                  <a:pt x="310050" y="248820"/>
                  <a:pt x="261970" y="338866"/>
                  <a:pt x="216335" y="429727"/>
                </a:cubicBezTo>
                <a:cubicBezTo>
                  <a:pt x="164590" y="532812"/>
                  <a:pt x="108362" y="633043"/>
                  <a:pt x="58246" y="736943"/>
                </a:cubicBezTo>
                <a:lnTo>
                  <a:pt x="0" y="848673"/>
                </a:lnTo>
                <a:lnTo>
                  <a:pt x="746679" y="822428"/>
                </a:lnTo>
                <a:lnTo>
                  <a:pt x="818137" y="670937"/>
                </a:lnTo>
                <a:cubicBezTo>
                  <a:pt x="879254" y="541368"/>
                  <a:pt x="940372" y="411799"/>
                  <a:pt x="1002304" y="282230"/>
                </a:cubicBezTo>
                <a:cubicBezTo>
                  <a:pt x="1009231" y="268377"/>
                  <a:pt x="1009638" y="260636"/>
                  <a:pt x="993340" y="255339"/>
                </a:cubicBezTo>
                <a:lnTo>
                  <a:pt x="474251" y="9240"/>
                </a:lnTo>
                <a:cubicBezTo>
                  <a:pt x="460397" y="2721"/>
                  <a:pt x="453267" y="-539"/>
                  <a:pt x="447868" y="72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6D90F6F-590E-4880-AD32-53569BBF3B91}"/>
              </a:ext>
            </a:extLst>
          </p:cNvPr>
          <p:cNvGrpSpPr/>
          <p:nvPr/>
        </p:nvGrpSpPr>
        <p:grpSpPr>
          <a:xfrm>
            <a:off x="10651522" y="6295234"/>
            <a:ext cx="1410916" cy="430054"/>
            <a:chOff x="3275856" y="1242391"/>
            <a:chExt cx="1656184" cy="407020"/>
          </a:xfrm>
        </p:grpSpPr>
        <p:sp>
          <p:nvSpPr>
            <p:cNvPr id="4" name="Rounded Rectangle 7">
              <a:extLst>
                <a:ext uri="{FF2B5EF4-FFF2-40B4-BE49-F238E27FC236}">
                  <a16:creationId xmlns="" xmlns:a16="http://schemas.microsoft.com/office/drawing/2014/main" id="{5ECB2E68-8822-439C-851C-21D49F6CFAF4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5" name="Picture 2" descr="E:\002-KIMS BUSINESS\007-01-ALLPPT.com\011-ALLPPT-LOGO\allppt-logo-e.png">
              <a:extLst>
                <a:ext uri="{FF2B5EF4-FFF2-40B4-BE49-F238E27FC236}">
                  <a16:creationId xmlns="" xmlns:a16="http://schemas.microsoft.com/office/drawing/2014/main" id="{CC63F9BA-FB98-4601-BCB4-054138053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046"/>
                      </a14:imgEffect>
                      <a14:imgEffect>
                        <a14:saturation sat="175000"/>
                      </a14:imgEffect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80A03F-50A4-41B8-8782-EB6B0EF85957}"/>
              </a:ext>
            </a:extLst>
          </p:cNvPr>
          <p:cNvSpPr txBox="1"/>
          <p:nvPr/>
        </p:nvSpPr>
        <p:spPr>
          <a:xfrm>
            <a:off x="47162" y="271608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COVID-19 Minimum </a:t>
            </a:r>
            <a:r>
              <a:rPr lang="id-ID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Requirement </a:t>
            </a:r>
          </a:p>
          <a:p>
            <a:pPr algn="ctr"/>
            <a:r>
              <a:rPr lang="id-ID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Approval </a:t>
            </a:r>
            <a:r>
              <a:rPr lang="id-ID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System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3D65AE-A17C-44F8-B5D1-BBFD21B3771A}"/>
              </a:ext>
            </a:extLst>
          </p:cNvPr>
          <p:cNvSpPr txBox="1"/>
          <p:nvPr/>
        </p:nvSpPr>
        <p:spPr>
          <a:xfrm>
            <a:off x="-14936" y="2060821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Metrodata Coding Camp Online Class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62657F83-321A-4381-AE2B-7DADEFC27EEF}"/>
              </a:ext>
            </a:extLst>
          </p:cNvPr>
          <p:cNvGrpSpPr/>
          <p:nvPr/>
        </p:nvGrpSpPr>
        <p:grpSpPr>
          <a:xfrm flipH="1">
            <a:off x="8350688" y="3844199"/>
            <a:ext cx="908498" cy="944789"/>
            <a:chOff x="3160515" y="4567864"/>
            <a:chExt cx="908498" cy="944789"/>
          </a:xfrm>
        </p:grpSpPr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47F2F30F-9918-48E4-B2A8-FAD0813AA32D}"/>
                </a:ext>
              </a:extLst>
            </p:cNvPr>
            <p:cNvSpPr/>
            <p:nvPr/>
          </p:nvSpPr>
          <p:spPr>
            <a:xfrm>
              <a:off x="3160515" y="4567864"/>
              <a:ext cx="908498" cy="944789"/>
            </a:xfrm>
            <a:custGeom>
              <a:avLst/>
              <a:gdLst>
                <a:gd name="connsiteX0" fmla="*/ 145130 w 949555"/>
                <a:gd name="connsiteY0" fmla="*/ 136100 h 987486"/>
                <a:gd name="connsiteX1" fmla="*/ 394259 w 949555"/>
                <a:gd name="connsiteY1" fmla="*/ 7490 h 987486"/>
                <a:gd name="connsiteX2" fmla="*/ 935955 w 949555"/>
                <a:gd name="connsiteY2" fmla="*/ 359252 h 987486"/>
                <a:gd name="connsiteX3" fmla="*/ 706416 w 949555"/>
                <a:gd name="connsiteY3" fmla="*/ 882210 h 987486"/>
                <a:gd name="connsiteX4" fmla="*/ 688530 w 949555"/>
                <a:gd name="connsiteY4" fmla="*/ 893282 h 987486"/>
                <a:gd name="connsiteX5" fmla="*/ 658293 w 949555"/>
                <a:gd name="connsiteY5" fmla="*/ 912446 h 987486"/>
                <a:gd name="connsiteX6" fmla="*/ 274166 w 949555"/>
                <a:gd name="connsiteY6" fmla="*/ 900948 h 987486"/>
                <a:gd name="connsiteX7" fmla="*/ 230728 w 949555"/>
                <a:gd name="connsiteY7" fmla="*/ 878377 h 987486"/>
                <a:gd name="connsiteX8" fmla="*/ 196659 w 949555"/>
                <a:gd name="connsiteY8" fmla="*/ 883488 h 987486"/>
                <a:gd name="connsiteX9" fmla="*/ 143000 w 949555"/>
                <a:gd name="connsiteY9" fmla="*/ 940127 h 987486"/>
                <a:gd name="connsiteX10" fmla="*/ 115319 w 949555"/>
                <a:gd name="connsiteY10" fmla="*/ 971215 h 987486"/>
                <a:gd name="connsiteX11" fmla="*/ 75288 w 949555"/>
                <a:gd name="connsiteY11" fmla="*/ 974622 h 987486"/>
                <a:gd name="connsiteX12" fmla="*/ 4169 w 949555"/>
                <a:gd name="connsiteY12" fmla="*/ 919260 h 987486"/>
                <a:gd name="connsiteX13" fmla="*/ 9280 w 949555"/>
                <a:gd name="connsiteY13" fmla="*/ 892857 h 987486"/>
                <a:gd name="connsiteX14" fmla="*/ 91045 w 949555"/>
                <a:gd name="connsiteY14" fmla="*/ 795334 h 987486"/>
                <a:gd name="connsiteX15" fmla="*/ 92323 w 949555"/>
                <a:gd name="connsiteY15" fmla="*/ 750619 h 987486"/>
                <a:gd name="connsiteX16" fmla="*/ 42923 w 949555"/>
                <a:gd name="connsiteY16" fmla="*/ 277060 h 987486"/>
                <a:gd name="connsiteX17" fmla="*/ 126392 w 949555"/>
                <a:gd name="connsiteY17" fmla="*/ 150153 h 987486"/>
                <a:gd name="connsiteX18" fmla="*/ 145130 w 949555"/>
                <a:gd name="connsiteY18" fmla="*/ 136100 h 98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9555" h="987486">
                  <a:moveTo>
                    <a:pt x="145130" y="136100"/>
                  </a:moveTo>
                  <a:cubicBezTo>
                    <a:pt x="216249" y="70091"/>
                    <a:pt x="298014" y="24950"/>
                    <a:pt x="394259" y="7490"/>
                  </a:cubicBezTo>
                  <a:cubicBezTo>
                    <a:pt x="640407" y="-36374"/>
                    <a:pt x="875909" y="116510"/>
                    <a:pt x="935955" y="359252"/>
                  </a:cubicBezTo>
                  <a:cubicBezTo>
                    <a:pt x="986633" y="564943"/>
                    <a:pt x="892518" y="779577"/>
                    <a:pt x="706416" y="882210"/>
                  </a:cubicBezTo>
                  <a:cubicBezTo>
                    <a:pt x="700454" y="885617"/>
                    <a:pt x="694492" y="889450"/>
                    <a:pt x="688530" y="893282"/>
                  </a:cubicBezTo>
                  <a:cubicBezTo>
                    <a:pt x="680864" y="903077"/>
                    <a:pt x="669366" y="908188"/>
                    <a:pt x="658293" y="912446"/>
                  </a:cubicBezTo>
                  <a:cubicBezTo>
                    <a:pt x="528831" y="962698"/>
                    <a:pt x="400221" y="959717"/>
                    <a:pt x="274166" y="900948"/>
                  </a:cubicBezTo>
                  <a:cubicBezTo>
                    <a:pt x="259261" y="894134"/>
                    <a:pt x="244356" y="887320"/>
                    <a:pt x="230728" y="878377"/>
                  </a:cubicBezTo>
                  <a:cubicBezTo>
                    <a:pt x="217100" y="869008"/>
                    <a:pt x="207731" y="869860"/>
                    <a:pt x="196659" y="883488"/>
                  </a:cubicBezTo>
                  <a:cubicBezTo>
                    <a:pt x="180050" y="903503"/>
                    <a:pt x="165997" y="926074"/>
                    <a:pt x="143000" y="940127"/>
                  </a:cubicBezTo>
                  <a:cubicBezTo>
                    <a:pt x="133631" y="950348"/>
                    <a:pt x="124262" y="960569"/>
                    <a:pt x="115319" y="971215"/>
                  </a:cubicBezTo>
                  <a:cubicBezTo>
                    <a:pt x="97007" y="992082"/>
                    <a:pt x="97433" y="992508"/>
                    <a:pt x="75288" y="974622"/>
                  </a:cubicBezTo>
                  <a:cubicBezTo>
                    <a:pt x="46330" y="963124"/>
                    <a:pt x="25888" y="940127"/>
                    <a:pt x="4169" y="919260"/>
                  </a:cubicBezTo>
                  <a:cubicBezTo>
                    <a:pt x="-5200" y="910743"/>
                    <a:pt x="3318" y="900522"/>
                    <a:pt x="9280" y="892857"/>
                  </a:cubicBezTo>
                  <a:cubicBezTo>
                    <a:pt x="35683" y="859639"/>
                    <a:pt x="64216" y="827700"/>
                    <a:pt x="91045" y="795334"/>
                  </a:cubicBezTo>
                  <a:cubicBezTo>
                    <a:pt x="108931" y="773615"/>
                    <a:pt x="108506" y="774467"/>
                    <a:pt x="92323" y="750619"/>
                  </a:cubicBezTo>
                  <a:cubicBezTo>
                    <a:pt x="-10310" y="601993"/>
                    <a:pt x="-27770" y="443998"/>
                    <a:pt x="42923" y="277060"/>
                  </a:cubicBezTo>
                  <a:cubicBezTo>
                    <a:pt x="62938" y="229790"/>
                    <a:pt x="89768" y="186777"/>
                    <a:pt x="126392" y="150153"/>
                  </a:cubicBezTo>
                  <a:cubicBezTo>
                    <a:pt x="132354" y="144617"/>
                    <a:pt x="137038" y="138229"/>
                    <a:pt x="145130" y="136100"/>
                  </a:cubicBezTo>
                  <a:close/>
                </a:path>
              </a:pathLst>
            </a:custGeom>
            <a:solidFill>
              <a:srgbClr val="FDFDFD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4907E3-C054-49E1-8159-008E6CA1929C}"/>
                </a:ext>
              </a:extLst>
            </p:cNvPr>
            <p:cNvSpPr/>
            <p:nvPr/>
          </p:nvSpPr>
          <p:spPr>
            <a:xfrm>
              <a:off x="3241906" y="4642259"/>
              <a:ext cx="752250" cy="752255"/>
            </a:xfrm>
            <a:custGeom>
              <a:avLst/>
              <a:gdLst>
                <a:gd name="connsiteX0" fmla="*/ 395213 w 786246"/>
                <a:gd name="connsiteY0" fmla="*/ 0 h 786251"/>
                <a:gd name="connsiteX1" fmla="*/ 786154 w 786246"/>
                <a:gd name="connsiteY1" fmla="*/ 400310 h 786251"/>
                <a:gd name="connsiteX2" fmla="*/ 385418 w 786246"/>
                <a:gd name="connsiteY2" fmla="*/ 786141 h 786251"/>
                <a:gd name="connsiteX3" fmla="*/ 13 w 786246"/>
                <a:gd name="connsiteY3" fmla="*/ 391793 h 786251"/>
                <a:gd name="connsiteX4" fmla="*/ 395213 w 786246"/>
                <a:gd name="connsiteY4" fmla="*/ 0 h 7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246" h="786251">
                  <a:moveTo>
                    <a:pt x="395213" y="0"/>
                  </a:moveTo>
                  <a:cubicBezTo>
                    <a:pt x="617087" y="4685"/>
                    <a:pt x="790839" y="182269"/>
                    <a:pt x="786154" y="400310"/>
                  </a:cubicBezTo>
                  <a:cubicBezTo>
                    <a:pt x="781470" y="617926"/>
                    <a:pt x="602182" y="791251"/>
                    <a:pt x="385418" y="786141"/>
                  </a:cubicBezTo>
                  <a:cubicBezTo>
                    <a:pt x="163970" y="781031"/>
                    <a:pt x="-1690" y="604298"/>
                    <a:pt x="13" y="391793"/>
                  </a:cubicBezTo>
                  <a:cubicBezTo>
                    <a:pt x="2568" y="162253"/>
                    <a:pt x="182282" y="1703"/>
                    <a:pt x="395213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FA8FA9B-9D2C-4297-A22F-E61782D61A42}"/>
              </a:ext>
            </a:extLst>
          </p:cNvPr>
          <p:cNvSpPr>
            <a:spLocks noChangeAspect="1"/>
          </p:cNvSpPr>
          <p:nvPr/>
        </p:nvSpPr>
        <p:spPr>
          <a:xfrm rot="21005696">
            <a:off x="7824613" y="5615183"/>
            <a:ext cx="508264" cy="809479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95EEA8FD-5294-436A-9083-B91E06E01770}"/>
              </a:ext>
            </a:extLst>
          </p:cNvPr>
          <p:cNvGrpSpPr/>
          <p:nvPr/>
        </p:nvGrpSpPr>
        <p:grpSpPr>
          <a:xfrm rot="7200000">
            <a:off x="8082304" y="4249978"/>
            <a:ext cx="303895" cy="1494472"/>
            <a:chOff x="9909547" y="3622831"/>
            <a:chExt cx="303895" cy="1494472"/>
          </a:xfrm>
        </p:grpSpPr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D28C0F1-C1C5-4023-89D6-EA7EB03504AE}"/>
                </a:ext>
              </a:extLst>
            </p:cNvPr>
            <p:cNvSpPr/>
            <p:nvPr/>
          </p:nvSpPr>
          <p:spPr>
            <a:xfrm>
              <a:off x="9909547" y="3622831"/>
              <a:ext cx="303895" cy="1494472"/>
            </a:xfrm>
            <a:custGeom>
              <a:avLst/>
              <a:gdLst>
                <a:gd name="connsiteX0" fmla="*/ 251008 w 303895"/>
                <a:gd name="connsiteY0" fmla="*/ 64770 h 1494472"/>
                <a:gd name="connsiteX1" fmla="*/ 152900 w 303895"/>
                <a:gd name="connsiteY1" fmla="*/ 0 h 1494472"/>
                <a:gd name="connsiteX2" fmla="*/ 151948 w 303895"/>
                <a:gd name="connsiteY2" fmla="*/ 0 h 1494472"/>
                <a:gd name="connsiteX3" fmla="*/ 150995 w 303895"/>
                <a:gd name="connsiteY3" fmla="*/ 0 h 1494472"/>
                <a:gd name="connsiteX4" fmla="*/ 52888 w 303895"/>
                <a:gd name="connsiteY4" fmla="*/ 64770 h 1494472"/>
                <a:gd name="connsiteX5" fmla="*/ 8120 w 303895"/>
                <a:gd name="connsiteY5" fmla="*/ 495300 h 1494472"/>
                <a:gd name="connsiteX6" fmla="*/ 30980 w 303895"/>
                <a:gd name="connsiteY6" fmla="*/ 645795 h 1494472"/>
                <a:gd name="connsiteX7" fmla="*/ 92893 w 303895"/>
                <a:gd name="connsiteY7" fmla="*/ 1082040 h 1494472"/>
                <a:gd name="connsiteX8" fmla="*/ 110990 w 303895"/>
                <a:gd name="connsiteY8" fmla="*/ 1440180 h 1494472"/>
                <a:gd name="connsiteX9" fmla="*/ 148138 w 303895"/>
                <a:gd name="connsiteY9" fmla="*/ 1494473 h 1494472"/>
                <a:gd name="connsiteX10" fmla="*/ 151948 w 303895"/>
                <a:gd name="connsiteY10" fmla="*/ 1494473 h 1494472"/>
                <a:gd name="connsiteX11" fmla="*/ 155758 w 303895"/>
                <a:gd name="connsiteY11" fmla="*/ 1494473 h 1494472"/>
                <a:gd name="connsiteX12" fmla="*/ 192905 w 303895"/>
                <a:gd name="connsiteY12" fmla="*/ 1440180 h 1494472"/>
                <a:gd name="connsiteX13" fmla="*/ 211003 w 303895"/>
                <a:gd name="connsiteY13" fmla="*/ 1082040 h 1494472"/>
                <a:gd name="connsiteX14" fmla="*/ 272915 w 303895"/>
                <a:gd name="connsiteY14" fmla="*/ 645795 h 1494472"/>
                <a:gd name="connsiteX15" fmla="*/ 295775 w 303895"/>
                <a:gd name="connsiteY15" fmla="*/ 495300 h 1494472"/>
                <a:gd name="connsiteX16" fmla="*/ 251008 w 303895"/>
                <a:gd name="connsiteY16" fmla="*/ 64770 h 149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895" h="1494472">
                  <a:moveTo>
                    <a:pt x="251008" y="64770"/>
                  </a:moveTo>
                  <a:cubicBezTo>
                    <a:pt x="234815" y="19050"/>
                    <a:pt x="203383" y="0"/>
                    <a:pt x="152900" y="0"/>
                  </a:cubicBezTo>
                  <a:cubicBezTo>
                    <a:pt x="152900" y="0"/>
                    <a:pt x="152900" y="0"/>
                    <a:pt x="151948" y="0"/>
                  </a:cubicBezTo>
                  <a:cubicBezTo>
                    <a:pt x="150995" y="0"/>
                    <a:pt x="151948" y="0"/>
                    <a:pt x="150995" y="0"/>
                  </a:cubicBezTo>
                  <a:cubicBezTo>
                    <a:pt x="101465" y="0"/>
                    <a:pt x="69080" y="19050"/>
                    <a:pt x="52888" y="64770"/>
                  </a:cubicBezTo>
                  <a:cubicBezTo>
                    <a:pt x="3358" y="205740"/>
                    <a:pt x="-10930" y="349568"/>
                    <a:pt x="8120" y="495300"/>
                  </a:cubicBezTo>
                  <a:cubicBezTo>
                    <a:pt x="14788" y="545783"/>
                    <a:pt x="23360" y="595313"/>
                    <a:pt x="30980" y="645795"/>
                  </a:cubicBezTo>
                  <a:cubicBezTo>
                    <a:pt x="30028" y="647700"/>
                    <a:pt x="73843" y="939165"/>
                    <a:pt x="92893" y="1082040"/>
                  </a:cubicBezTo>
                  <a:cubicBezTo>
                    <a:pt x="108133" y="1196340"/>
                    <a:pt x="110990" y="1433513"/>
                    <a:pt x="110990" y="1440180"/>
                  </a:cubicBezTo>
                  <a:cubicBezTo>
                    <a:pt x="110990" y="1462088"/>
                    <a:pt x="123373" y="1493520"/>
                    <a:pt x="148138" y="1494473"/>
                  </a:cubicBezTo>
                  <a:cubicBezTo>
                    <a:pt x="150043" y="1494473"/>
                    <a:pt x="150995" y="1494473"/>
                    <a:pt x="151948" y="1494473"/>
                  </a:cubicBezTo>
                  <a:cubicBezTo>
                    <a:pt x="152900" y="1494473"/>
                    <a:pt x="154805" y="1494473"/>
                    <a:pt x="155758" y="1494473"/>
                  </a:cubicBezTo>
                  <a:cubicBezTo>
                    <a:pt x="180523" y="1493520"/>
                    <a:pt x="192905" y="1462088"/>
                    <a:pt x="192905" y="1440180"/>
                  </a:cubicBezTo>
                  <a:cubicBezTo>
                    <a:pt x="192905" y="1433513"/>
                    <a:pt x="195763" y="1196340"/>
                    <a:pt x="211003" y="1082040"/>
                  </a:cubicBezTo>
                  <a:cubicBezTo>
                    <a:pt x="230053" y="939165"/>
                    <a:pt x="272915" y="648653"/>
                    <a:pt x="272915" y="645795"/>
                  </a:cubicBezTo>
                  <a:cubicBezTo>
                    <a:pt x="280535" y="595313"/>
                    <a:pt x="289108" y="545783"/>
                    <a:pt x="295775" y="495300"/>
                  </a:cubicBezTo>
                  <a:cubicBezTo>
                    <a:pt x="314825" y="349568"/>
                    <a:pt x="300538" y="205740"/>
                    <a:pt x="251008" y="647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9715C192-13CE-426F-9794-FEA75312BA06}"/>
                </a:ext>
              </a:extLst>
            </p:cNvPr>
            <p:cNvSpPr/>
            <p:nvPr/>
          </p:nvSpPr>
          <p:spPr>
            <a:xfrm>
              <a:off x="9939575" y="3655216"/>
              <a:ext cx="245745" cy="760094"/>
            </a:xfrm>
            <a:custGeom>
              <a:avLst/>
              <a:gdLst>
                <a:gd name="connsiteX0" fmla="*/ 245745 w 245745"/>
                <a:gd name="connsiteY0" fmla="*/ 380048 h 760094"/>
                <a:gd name="connsiteX1" fmla="*/ 122873 w 245745"/>
                <a:gd name="connsiteY1" fmla="*/ 760095 h 760094"/>
                <a:gd name="connsiteX2" fmla="*/ 0 w 245745"/>
                <a:gd name="connsiteY2" fmla="*/ 380047 h 760094"/>
                <a:gd name="connsiteX3" fmla="*/ 122873 w 245745"/>
                <a:gd name="connsiteY3" fmla="*/ 0 h 760094"/>
                <a:gd name="connsiteX4" fmla="*/ 245745 w 245745"/>
                <a:gd name="connsiteY4" fmla="*/ 380048 h 76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45" h="760094">
                  <a:moveTo>
                    <a:pt x="245745" y="380048"/>
                  </a:moveTo>
                  <a:cubicBezTo>
                    <a:pt x="245745" y="589942"/>
                    <a:pt x="190733" y="760095"/>
                    <a:pt x="122873" y="760095"/>
                  </a:cubicBezTo>
                  <a:cubicBezTo>
                    <a:pt x="55012" y="760095"/>
                    <a:pt x="0" y="589942"/>
                    <a:pt x="0" y="380047"/>
                  </a:cubicBezTo>
                  <a:cubicBezTo>
                    <a:pt x="0" y="170153"/>
                    <a:pt x="55012" y="0"/>
                    <a:pt x="122873" y="0"/>
                  </a:cubicBezTo>
                  <a:cubicBezTo>
                    <a:pt x="190733" y="0"/>
                    <a:pt x="245745" y="170153"/>
                    <a:pt x="245745" y="3800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1BB6CF68-4FA0-4E40-8C97-ACB9B4797516}"/>
                </a:ext>
              </a:extLst>
            </p:cNvPr>
            <p:cNvSpPr/>
            <p:nvPr/>
          </p:nvSpPr>
          <p:spPr>
            <a:xfrm>
              <a:off x="9991010" y="3977161"/>
              <a:ext cx="136207" cy="288607"/>
            </a:xfrm>
            <a:custGeom>
              <a:avLst/>
              <a:gdLst>
                <a:gd name="connsiteX0" fmla="*/ 94298 w 136207"/>
                <a:gd name="connsiteY0" fmla="*/ 288608 h 288607"/>
                <a:gd name="connsiteX1" fmla="*/ 41910 w 136207"/>
                <a:gd name="connsiteY1" fmla="*/ 288608 h 288607"/>
                <a:gd name="connsiteX2" fmla="*/ 0 w 136207"/>
                <a:gd name="connsiteY2" fmla="*/ 246697 h 288607"/>
                <a:gd name="connsiteX3" fmla="*/ 0 w 136207"/>
                <a:gd name="connsiteY3" fmla="*/ 41910 h 288607"/>
                <a:gd name="connsiteX4" fmla="*/ 41910 w 136207"/>
                <a:gd name="connsiteY4" fmla="*/ 0 h 288607"/>
                <a:gd name="connsiteX5" fmla="*/ 94298 w 136207"/>
                <a:gd name="connsiteY5" fmla="*/ 0 h 288607"/>
                <a:gd name="connsiteX6" fmla="*/ 136207 w 136207"/>
                <a:gd name="connsiteY6" fmla="*/ 41910 h 288607"/>
                <a:gd name="connsiteX7" fmla="*/ 136207 w 136207"/>
                <a:gd name="connsiteY7" fmla="*/ 247650 h 288607"/>
                <a:gd name="connsiteX8" fmla="*/ 94298 w 136207"/>
                <a:gd name="connsiteY8" fmla="*/ 288608 h 2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" h="288607">
                  <a:moveTo>
                    <a:pt x="94298" y="288608"/>
                  </a:moveTo>
                  <a:lnTo>
                    <a:pt x="41910" y="288608"/>
                  </a:lnTo>
                  <a:cubicBezTo>
                    <a:pt x="19050" y="288608"/>
                    <a:pt x="0" y="269558"/>
                    <a:pt x="0" y="246697"/>
                  </a:cubicBezTo>
                  <a:lnTo>
                    <a:pt x="0" y="41910"/>
                  </a:lnTo>
                  <a:cubicBezTo>
                    <a:pt x="0" y="19050"/>
                    <a:pt x="19050" y="0"/>
                    <a:pt x="41910" y="0"/>
                  </a:cubicBezTo>
                  <a:lnTo>
                    <a:pt x="94298" y="0"/>
                  </a:lnTo>
                  <a:cubicBezTo>
                    <a:pt x="117157" y="0"/>
                    <a:pt x="136207" y="19050"/>
                    <a:pt x="136207" y="41910"/>
                  </a:cubicBezTo>
                  <a:lnTo>
                    <a:pt x="136207" y="247650"/>
                  </a:lnTo>
                  <a:cubicBezTo>
                    <a:pt x="136207" y="270510"/>
                    <a:pt x="117157" y="288608"/>
                    <a:pt x="94298" y="288608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556CB531-E055-47EB-B90E-7006F75BBC9A}"/>
                </a:ext>
              </a:extLst>
            </p:cNvPr>
            <p:cNvSpPr/>
            <p:nvPr/>
          </p:nvSpPr>
          <p:spPr>
            <a:xfrm>
              <a:off x="10010060" y="4003831"/>
              <a:ext cx="99060" cy="236220"/>
            </a:xfrm>
            <a:custGeom>
              <a:avLst/>
              <a:gdLst>
                <a:gd name="connsiteX0" fmla="*/ 72390 w 99060"/>
                <a:gd name="connsiteY0" fmla="*/ 236220 h 236220"/>
                <a:gd name="connsiteX1" fmla="*/ 26670 w 99060"/>
                <a:gd name="connsiteY1" fmla="*/ 236220 h 236220"/>
                <a:gd name="connsiteX2" fmla="*/ 0 w 99060"/>
                <a:gd name="connsiteY2" fmla="*/ 209550 h 236220"/>
                <a:gd name="connsiteX3" fmla="*/ 0 w 99060"/>
                <a:gd name="connsiteY3" fmla="*/ 26670 h 236220"/>
                <a:gd name="connsiteX4" fmla="*/ 26670 w 99060"/>
                <a:gd name="connsiteY4" fmla="*/ 0 h 236220"/>
                <a:gd name="connsiteX5" fmla="*/ 72390 w 99060"/>
                <a:gd name="connsiteY5" fmla="*/ 0 h 236220"/>
                <a:gd name="connsiteX6" fmla="*/ 99060 w 99060"/>
                <a:gd name="connsiteY6" fmla="*/ 26670 h 236220"/>
                <a:gd name="connsiteX7" fmla="*/ 99060 w 99060"/>
                <a:gd name="connsiteY7" fmla="*/ 209550 h 236220"/>
                <a:gd name="connsiteX8" fmla="*/ 72390 w 99060"/>
                <a:gd name="connsiteY8" fmla="*/ 236220 h 23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" h="236220">
                  <a:moveTo>
                    <a:pt x="72390" y="236220"/>
                  </a:moveTo>
                  <a:lnTo>
                    <a:pt x="26670" y="236220"/>
                  </a:lnTo>
                  <a:cubicBezTo>
                    <a:pt x="11430" y="236220"/>
                    <a:pt x="0" y="223838"/>
                    <a:pt x="0" y="209550"/>
                  </a:cubicBezTo>
                  <a:lnTo>
                    <a:pt x="0" y="26670"/>
                  </a:lnTo>
                  <a:cubicBezTo>
                    <a:pt x="0" y="11430"/>
                    <a:pt x="12382" y="0"/>
                    <a:pt x="26670" y="0"/>
                  </a:cubicBezTo>
                  <a:lnTo>
                    <a:pt x="72390" y="0"/>
                  </a:lnTo>
                  <a:cubicBezTo>
                    <a:pt x="87630" y="0"/>
                    <a:pt x="99060" y="12382"/>
                    <a:pt x="99060" y="26670"/>
                  </a:cubicBezTo>
                  <a:lnTo>
                    <a:pt x="99060" y="209550"/>
                  </a:lnTo>
                  <a:cubicBezTo>
                    <a:pt x="99060" y="224790"/>
                    <a:pt x="86677" y="236220"/>
                    <a:pt x="72390" y="236220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07331760-C6DF-4891-9AC1-4BEA8D581F04}"/>
                </a:ext>
              </a:extLst>
            </p:cNvPr>
            <p:cNvSpPr/>
            <p:nvPr/>
          </p:nvSpPr>
          <p:spPr>
            <a:xfrm>
              <a:off x="10009108" y="3809521"/>
              <a:ext cx="100964" cy="100965"/>
            </a:xfrm>
            <a:custGeom>
              <a:avLst/>
              <a:gdLst>
                <a:gd name="connsiteX0" fmla="*/ 100965 w 100964"/>
                <a:gd name="connsiteY0" fmla="*/ 50482 h 100965"/>
                <a:gd name="connsiteX1" fmla="*/ 50482 w 100964"/>
                <a:gd name="connsiteY1" fmla="*/ 100965 h 100965"/>
                <a:gd name="connsiteX2" fmla="*/ 0 w 100964"/>
                <a:gd name="connsiteY2" fmla="*/ 50482 h 100965"/>
                <a:gd name="connsiteX3" fmla="*/ 50482 w 100964"/>
                <a:gd name="connsiteY3" fmla="*/ 0 h 100965"/>
                <a:gd name="connsiteX4" fmla="*/ 100965 w 100964"/>
                <a:gd name="connsiteY4" fmla="*/ 50482 h 1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4" h="100965">
                  <a:moveTo>
                    <a:pt x="100965" y="50482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2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2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F56BB88-2C1E-47F5-AB02-13617AA1C235}"/>
                </a:ext>
              </a:extLst>
            </p:cNvPr>
            <p:cNvSpPr/>
            <p:nvPr/>
          </p:nvSpPr>
          <p:spPr>
            <a:xfrm>
              <a:off x="10018633" y="3819046"/>
              <a:ext cx="81914" cy="81915"/>
            </a:xfrm>
            <a:custGeom>
              <a:avLst/>
              <a:gdLst>
                <a:gd name="connsiteX0" fmla="*/ 81915 w 81914"/>
                <a:gd name="connsiteY0" fmla="*/ 40957 h 81915"/>
                <a:gd name="connsiteX1" fmla="*/ 40957 w 81914"/>
                <a:gd name="connsiteY1" fmla="*/ 81915 h 81915"/>
                <a:gd name="connsiteX2" fmla="*/ 0 w 81914"/>
                <a:gd name="connsiteY2" fmla="*/ 40957 h 81915"/>
                <a:gd name="connsiteX3" fmla="*/ 40957 w 81914"/>
                <a:gd name="connsiteY3" fmla="*/ 0 h 81915"/>
                <a:gd name="connsiteX4" fmla="*/ 81915 w 81914"/>
                <a:gd name="connsiteY4" fmla="*/ 40957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7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7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aphic 10">
            <a:extLst>
              <a:ext uri="{FF2B5EF4-FFF2-40B4-BE49-F238E27FC236}">
                <a16:creationId xmlns="" xmlns:a16="http://schemas.microsoft.com/office/drawing/2014/main" id="{7D07EDDD-E96F-45AD-ADF4-A522ABA89C78}"/>
              </a:ext>
            </a:extLst>
          </p:cNvPr>
          <p:cNvGrpSpPr/>
          <p:nvPr/>
        </p:nvGrpSpPr>
        <p:grpSpPr>
          <a:xfrm>
            <a:off x="2941813" y="2980119"/>
            <a:ext cx="1858687" cy="3146425"/>
            <a:chOff x="947897" y="1831704"/>
            <a:chExt cx="2670285" cy="4520317"/>
          </a:xfrm>
        </p:grpSpPr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0A8BB503-95C5-42D4-A2BE-C791D43F903E}"/>
                </a:ext>
              </a:extLst>
            </p:cNvPr>
            <p:cNvSpPr/>
            <p:nvPr/>
          </p:nvSpPr>
          <p:spPr>
            <a:xfrm>
              <a:off x="3129268" y="5540427"/>
              <a:ext cx="488914" cy="502556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  <a:gd name="connsiteX0" fmla="*/ 491422 w 509389"/>
                <a:gd name="connsiteY0" fmla="*/ 222634 h 502555"/>
                <a:gd name="connsiteX1" fmla="*/ 488546 w 509389"/>
                <a:gd name="connsiteY1" fmla="*/ 246600 h 502555"/>
                <a:gd name="connsiteX2" fmla="*/ 312157 w 509389"/>
                <a:gd name="connsiteY2" fmla="*/ 483862 h 502555"/>
                <a:gd name="connsiteX3" fmla="*/ 296819 w 509389"/>
                <a:gd name="connsiteY3" fmla="*/ 488175 h 502555"/>
                <a:gd name="connsiteX4" fmla="*/ 273812 w 509389"/>
                <a:gd name="connsiteY4" fmla="*/ 496324 h 502555"/>
                <a:gd name="connsiteX5" fmla="*/ 208625 w 509389"/>
                <a:gd name="connsiteY5" fmla="*/ 495365 h 502555"/>
                <a:gd name="connsiteX6" fmla="*/ 184180 w 509389"/>
                <a:gd name="connsiteY6" fmla="*/ 502555 h 502555"/>
                <a:gd name="connsiteX7" fmla="*/ 167883 w 509389"/>
                <a:gd name="connsiteY7" fmla="*/ 480506 h 502555"/>
                <a:gd name="connsiteX8" fmla="*/ 122 w 509389"/>
                <a:gd name="connsiteY8" fmla="*/ 239410 h 502555"/>
                <a:gd name="connsiteX9" fmla="*/ 205749 w 509389"/>
                <a:gd name="connsiteY9" fmla="*/ 3586 h 502555"/>
                <a:gd name="connsiteX10" fmla="*/ 487108 w 509389"/>
                <a:gd name="connsiteY10" fmla="*/ 192437 h 502555"/>
                <a:gd name="connsiteX11" fmla="*/ 491422 w 509389"/>
                <a:gd name="connsiteY11" fmla="*/ 222634 h 502555"/>
                <a:gd name="connsiteX0" fmla="*/ 487108 w 516710"/>
                <a:gd name="connsiteY0" fmla="*/ 192437 h 502555"/>
                <a:gd name="connsiteX1" fmla="*/ 488546 w 516710"/>
                <a:gd name="connsiteY1" fmla="*/ 246600 h 502555"/>
                <a:gd name="connsiteX2" fmla="*/ 312157 w 516710"/>
                <a:gd name="connsiteY2" fmla="*/ 483862 h 502555"/>
                <a:gd name="connsiteX3" fmla="*/ 296819 w 516710"/>
                <a:gd name="connsiteY3" fmla="*/ 488175 h 502555"/>
                <a:gd name="connsiteX4" fmla="*/ 273812 w 516710"/>
                <a:gd name="connsiteY4" fmla="*/ 496324 h 502555"/>
                <a:gd name="connsiteX5" fmla="*/ 208625 w 516710"/>
                <a:gd name="connsiteY5" fmla="*/ 495365 h 502555"/>
                <a:gd name="connsiteX6" fmla="*/ 184180 w 516710"/>
                <a:gd name="connsiteY6" fmla="*/ 502555 h 502555"/>
                <a:gd name="connsiteX7" fmla="*/ 167883 w 516710"/>
                <a:gd name="connsiteY7" fmla="*/ 480506 h 502555"/>
                <a:gd name="connsiteX8" fmla="*/ 122 w 516710"/>
                <a:gd name="connsiteY8" fmla="*/ 239410 h 502555"/>
                <a:gd name="connsiteX9" fmla="*/ 205749 w 516710"/>
                <a:gd name="connsiteY9" fmla="*/ 3586 h 502555"/>
                <a:gd name="connsiteX10" fmla="*/ 487108 w 516710"/>
                <a:gd name="connsiteY10" fmla="*/ 192437 h 502555"/>
                <a:gd name="connsiteX0" fmla="*/ 487108 w 502324"/>
                <a:gd name="connsiteY0" fmla="*/ 192437 h 502555"/>
                <a:gd name="connsiteX1" fmla="*/ 488546 w 502324"/>
                <a:gd name="connsiteY1" fmla="*/ 246600 h 502555"/>
                <a:gd name="connsiteX2" fmla="*/ 312157 w 502324"/>
                <a:gd name="connsiteY2" fmla="*/ 483862 h 502555"/>
                <a:gd name="connsiteX3" fmla="*/ 296819 w 502324"/>
                <a:gd name="connsiteY3" fmla="*/ 488175 h 502555"/>
                <a:gd name="connsiteX4" fmla="*/ 273812 w 502324"/>
                <a:gd name="connsiteY4" fmla="*/ 496324 h 502555"/>
                <a:gd name="connsiteX5" fmla="*/ 208625 w 502324"/>
                <a:gd name="connsiteY5" fmla="*/ 495365 h 502555"/>
                <a:gd name="connsiteX6" fmla="*/ 184180 w 502324"/>
                <a:gd name="connsiteY6" fmla="*/ 502555 h 502555"/>
                <a:gd name="connsiteX7" fmla="*/ 167883 w 502324"/>
                <a:gd name="connsiteY7" fmla="*/ 480506 h 502555"/>
                <a:gd name="connsiteX8" fmla="*/ 122 w 502324"/>
                <a:gd name="connsiteY8" fmla="*/ 239410 h 502555"/>
                <a:gd name="connsiteX9" fmla="*/ 205749 w 502324"/>
                <a:gd name="connsiteY9" fmla="*/ 3586 h 502555"/>
                <a:gd name="connsiteX10" fmla="*/ 487108 w 502324"/>
                <a:gd name="connsiteY10" fmla="*/ 192437 h 502555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296819 w 489819"/>
                <a:gd name="connsiteY3" fmla="*/ 488175 h 502555"/>
                <a:gd name="connsiteX4" fmla="*/ 273812 w 489819"/>
                <a:gd name="connsiteY4" fmla="*/ 496324 h 502555"/>
                <a:gd name="connsiteX5" fmla="*/ 208625 w 489819"/>
                <a:gd name="connsiteY5" fmla="*/ 495365 h 502555"/>
                <a:gd name="connsiteX6" fmla="*/ 184180 w 489819"/>
                <a:gd name="connsiteY6" fmla="*/ 502555 h 502555"/>
                <a:gd name="connsiteX7" fmla="*/ 167883 w 489819"/>
                <a:gd name="connsiteY7" fmla="*/ 480506 h 502555"/>
                <a:gd name="connsiteX8" fmla="*/ 122 w 489819"/>
                <a:gd name="connsiteY8" fmla="*/ 239410 h 502555"/>
                <a:gd name="connsiteX9" fmla="*/ 205749 w 489819"/>
                <a:gd name="connsiteY9" fmla="*/ 3586 h 502555"/>
                <a:gd name="connsiteX10" fmla="*/ 487108 w 489819"/>
                <a:gd name="connsiteY10" fmla="*/ 192437 h 502555"/>
                <a:gd name="connsiteX0" fmla="*/ 487108 w 489819"/>
                <a:gd name="connsiteY0" fmla="*/ 192437 h 503175"/>
                <a:gd name="connsiteX1" fmla="*/ 488546 w 489819"/>
                <a:gd name="connsiteY1" fmla="*/ 246600 h 503175"/>
                <a:gd name="connsiteX2" fmla="*/ 312157 w 489819"/>
                <a:gd name="connsiteY2" fmla="*/ 483862 h 503175"/>
                <a:gd name="connsiteX3" fmla="*/ 296819 w 489819"/>
                <a:gd name="connsiteY3" fmla="*/ 488175 h 503175"/>
                <a:gd name="connsiteX4" fmla="*/ 273812 w 489819"/>
                <a:gd name="connsiteY4" fmla="*/ 496324 h 503175"/>
                <a:gd name="connsiteX5" fmla="*/ 184180 w 489819"/>
                <a:gd name="connsiteY5" fmla="*/ 502555 h 503175"/>
                <a:gd name="connsiteX6" fmla="*/ 167883 w 489819"/>
                <a:gd name="connsiteY6" fmla="*/ 480506 h 503175"/>
                <a:gd name="connsiteX7" fmla="*/ 122 w 489819"/>
                <a:gd name="connsiteY7" fmla="*/ 239410 h 503175"/>
                <a:gd name="connsiteX8" fmla="*/ 205749 w 489819"/>
                <a:gd name="connsiteY8" fmla="*/ 3586 h 503175"/>
                <a:gd name="connsiteX9" fmla="*/ 487108 w 489819"/>
                <a:gd name="connsiteY9" fmla="*/ 192437 h 503175"/>
                <a:gd name="connsiteX0" fmla="*/ 487108 w 489819"/>
                <a:gd name="connsiteY0" fmla="*/ 192437 h 502646"/>
                <a:gd name="connsiteX1" fmla="*/ 488546 w 489819"/>
                <a:gd name="connsiteY1" fmla="*/ 246600 h 502646"/>
                <a:gd name="connsiteX2" fmla="*/ 312157 w 489819"/>
                <a:gd name="connsiteY2" fmla="*/ 483862 h 502646"/>
                <a:gd name="connsiteX3" fmla="*/ 296819 w 489819"/>
                <a:gd name="connsiteY3" fmla="*/ 488175 h 502646"/>
                <a:gd name="connsiteX4" fmla="*/ 184180 w 489819"/>
                <a:gd name="connsiteY4" fmla="*/ 502555 h 502646"/>
                <a:gd name="connsiteX5" fmla="*/ 167883 w 489819"/>
                <a:gd name="connsiteY5" fmla="*/ 480506 h 502646"/>
                <a:gd name="connsiteX6" fmla="*/ 122 w 489819"/>
                <a:gd name="connsiteY6" fmla="*/ 239410 h 502646"/>
                <a:gd name="connsiteX7" fmla="*/ 205749 w 489819"/>
                <a:gd name="connsiteY7" fmla="*/ 3586 h 502646"/>
                <a:gd name="connsiteX8" fmla="*/ 487108 w 489819"/>
                <a:gd name="connsiteY8" fmla="*/ 192437 h 502646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184180 w 489819"/>
                <a:gd name="connsiteY3" fmla="*/ 502555 h 502555"/>
                <a:gd name="connsiteX4" fmla="*/ 167883 w 489819"/>
                <a:gd name="connsiteY4" fmla="*/ 480506 h 502555"/>
                <a:gd name="connsiteX5" fmla="*/ 122 w 489819"/>
                <a:gd name="connsiteY5" fmla="*/ 239410 h 502555"/>
                <a:gd name="connsiteX6" fmla="*/ 205749 w 489819"/>
                <a:gd name="connsiteY6" fmla="*/ 3586 h 502555"/>
                <a:gd name="connsiteX7" fmla="*/ 487108 w 489819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913" h="502555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5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50ED870-3A45-4576-A49C-CEFCD25693D4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15ED6A34-2397-4C07-94FC-208AD290306B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940AD7E-8ECC-4BB7-8A67-94E389B87780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01FCA7CF-8DCD-4BD6-991B-69EF63B17D0E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2AA6956-4981-4776-9590-4C0288810BA6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F6FDE41F-1FD3-4476-AF86-0824E5FCB896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E22DA241-5B65-41FE-BEFA-198E33448F18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8FD87B2D-389F-4600-9C78-A66D502EF881}"/>
              </a:ext>
            </a:extLst>
          </p:cNvPr>
          <p:cNvGrpSpPr/>
          <p:nvPr/>
        </p:nvGrpSpPr>
        <p:grpSpPr>
          <a:xfrm rot="19991619">
            <a:off x="3371205" y="4866131"/>
            <a:ext cx="1316147" cy="518672"/>
            <a:chOff x="8060641" y="1503156"/>
            <a:chExt cx="3004811" cy="1184147"/>
          </a:xfrm>
          <a:solidFill>
            <a:schemeClr val="accent4"/>
          </a:solidFill>
        </p:grpSpPr>
        <p:sp>
          <p:nvSpPr>
            <p:cNvPr id="122" name="Freeform 7">
              <a:extLst>
                <a:ext uri="{FF2B5EF4-FFF2-40B4-BE49-F238E27FC236}">
                  <a16:creationId xmlns="" xmlns:a16="http://schemas.microsoft.com/office/drawing/2014/main" id="{2F1F71CB-9EE0-4213-889E-BD5D1D2851B6}"/>
                </a:ext>
              </a:extLst>
            </p:cNvPr>
            <p:cNvSpPr/>
            <p:nvPr/>
          </p:nvSpPr>
          <p:spPr>
            <a:xfrm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Freeform 10">
              <a:extLst>
                <a:ext uri="{FF2B5EF4-FFF2-40B4-BE49-F238E27FC236}">
                  <a16:creationId xmlns="" xmlns:a16="http://schemas.microsoft.com/office/drawing/2014/main" id="{AA987034-7496-499C-BDB0-FCB3BB1EA7F7}"/>
                </a:ext>
              </a:extLst>
            </p:cNvPr>
            <p:cNvSpPr/>
            <p:nvPr/>
          </p:nvSpPr>
          <p:spPr>
            <a:xfrm flipH="1">
              <a:off x="8131879" y="1640533"/>
              <a:ext cx="2907039" cy="1046770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Freeform 3">
              <a:extLst>
                <a:ext uri="{FF2B5EF4-FFF2-40B4-BE49-F238E27FC236}">
                  <a16:creationId xmlns="" xmlns:a16="http://schemas.microsoft.com/office/drawing/2014/main" id="{CF093994-82D8-474C-A3EC-DD850BCA1594}"/>
                </a:ext>
              </a:extLst>
            </p:cNvPr>
            <p:cNvSpPr/>
            <p:nvPr/>
          </p:nvSpPr>
          <p:spPr>
            <a:xfrm>
              <a:off x="8277122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="" xmlns:a16="http://schemas.microsoft.com/office/drawing/2014/main" id="{1D6662A7-FD0F-410A-9C6B-B9AA3F10B712}"/>
                </a:ext>
              </a:extLst>
            </p:cNvPr>
            <p:cNvSpPr/>
            <p:nvPr/>
          </p:nvSpPr>
          <p:spPr>
            <a:xfrm>
              <a:off x="9719064" y="1601670"/>
              <a:ext cx="1111280" cy="842659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2" name="그룹 167">
              <a:extLst>
                <a:ext uri="{FF2B5EF4-FFF2-40B4-BE49-F238E27FC236}">
                  <a16:creationId xmlns="" xmlns:a16="http://schemas.microsoft.com/office/drawing/2014/main" id="{305C7DF4-E934-4491-ABEF-C12B2FD61428}"/>
                </a:ext>
              </a:extLst>
            </p:cNvPr>
            <p:cNvGrpSpPr/>
            <p:nvPr/>
          </p:nvGrpSpPr>
          <p:grpSpPr>
            <a:xfrm>
              <a:off x="8060641" y="1503156"/>
              <a:ext cx="3004811" cy="1032308"/>
              <a:chOff x="3493700" y="2896331"/>
              <a:chExt cx="5204600" cy="1788050"/>
            </a:xfrm>
            <a:grpFill/>
          </p:grpSpPr>
          <p:sp>
            <p:nvSpPr>
              <p:cNvPr id="133" name="Freeform 4">
                <a:extLst>
                  <a:ext uri="{FF2B5EF4-FFF2-40B4-BE49-F238E27FC236}">
                    <a16:creationId xmlns="" xmlns:a16="http://schemas.microsoft.com/office/drawing/2014/main" id="{D6184789-E50E-48C4-A1C0-5C670C76E49F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="" xmlns:a16="http://schemas.microsoft.com/office/drawing/2014/main" id="{3F044928-9B9A-47BE-98F9-2069B0AC1786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Freeform: Shape 143">
            <a:extLst>
              <a:ext uri="{FF2B5EF4-FFF2-40B4-BE49-F238E27FC236}">
                <a16:creationId xmlns="" xmlns:a16="http://schemas.microsoft.com/office/drawing/2014/main" id="{8195F9CE-C925-4C1A-A940-F71C15A8C856}"/>
              </a:ext>
            </a:extLst>
          </p:cNvPr>
          <p:cNvSpPr/>
          <p:nvPr/>
        </p:nvSpPr>
        <p:spPr>
          <a:xfrm rot="18494506">
            <a:off x="9879777" y="6410245"/>
            <a:ext cx="627402" cy="671928"/>
          </a:xfrm>
          <a:custGeom>
            <a:avLst/>
            <a:gdLst>
              <a:gd name="connsiteX0" fmla="*/ 627099 w 627402"/>
              <a:gd name="connsiteY0" fmla="*/ 265576 h 671928"/>
              <a:gd name="connsiteX1" fmla="*/ 622871 w 627402"/>
              <a:gd name="connsiteY1" fmla="*/ 282230 h 671928"/>
              <a:gd name="connsiteX2" fmla="*/ 438705 w 627402"/>
              <a:gd name="connsiteY2" fmla="*/ 670937 h 671928"/>
              <a:gd name="connsiteX3" fmla="*/ 438236 w 627402"/>
              <a:gd name="connsiteY3" fmla="*/ 671928 h 671928"/>
              <a:gd name="connsiteX4" fmla="*/ 0 w 627402"/>
              <a:gd name="connsiteY4" fmla="*/ 115864 h 671928"/>
              <a:gd name="connsiteX5" fmla="*/ 52443 w 627402"/>
              <a:gd name="connsiteY5" fmla="*/ 14129 h 671928"/>
              <a:gd name="connsiteX6" fmla="*/ 94818 w 627402"/>
              <a:gd name="connsiteY6" fmla="*/ 9241 h 671928"/>
              <a:gd name="connsiteX7" fmla="*/ 350695 w 627402"/>
              <a:gd name="connsiteY7" fmla="*/ 128216 h 671928"/>
              <a:gd name="connsiteX8" fmla="*/ 556865 w 627402"/>
              <a:gd name="connsiteY8" fmla="*/ 223558 h 671928"/>
              <a:gd name="connsiteX9" fmla="*/ 577237 w 627402"/>
              <a:gd name="connsiteY9" fmla="*/ 239449 h 671928"/>
              <a:gd name="connsiteX10" fmla="*/ 613907 w 627402"/>
              <a:gd name="connsiteY10" fmla="*/ 255339 h 671928"/>
              <a:gd name="connsiteX11" fmla="*/ 627099 w 627402"/>
              <a:gd name="connsiteY11" fmla="*/ 265576 h 67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7402" h="671928">
                <a:moveTo>
                  <a:pt x="627099" y="265576"/>
                </a:moveTo>
                <a:cubicBezTo>
                  <a:pt x="628168" y="269906"/>
                  <a:pt x="626334" y="275304"/>
                  <a:pt x="622871" y="282230"/>
                </a:cubicBezTo>
                <a:cubicBezTo>
                  <a:pt x="560938" y="411799"/>
                  <a:pt x="499822" y="541369"/>
                  <a:pt x="438705" y="670937"/>
                </a:cubicBezTo>
                <a:lnTo>
                  <a:pt x="438236" y="671928"/>
                </a:lnTo>
                <a:lnTo>
                  <a:pt x="0" y="115864"/>
                </a:lnTo>
                <a:lnTo>
                  <a:pt x="52443" y="14129"/>
                </a:lnTo>
                <a:cubicBezTo>
                  <a:pt x="66297" y="-3798"/>
                  <a:pt x="67111" y="-3798"/>
                  <a:pt x="94818" y="9241"/>
                </a:cubicBezTo>
                <a:cubicBezTo>
                  <a:pt x="180382" y="48355"/>
                  <a:pt x="265131" y="89101"/>
                  <a:pt x="350695" y="128216"/>
                </a:cubicBezTo>
                <a:cubicBezTo>
                  <a:pt x="419554" y="159589"/>
                  <a:pt x="488006" y="192592"/>
                  <a:pt x="556865" y="223558"/>
                </a:cubicBezTo>
                <a:cubicBezTo>
                  <a:pt x="565422" y="227225"/>
                  <a:pt x="574385" y="229670"/>
                  <a:pt x="577237" y="239449"/>
                </a:cubicBezTo>
                <a:cubicBezTo>
                  <a:pt x="589461" y="244745"/>
                  <a:pt x="601276" y="251265"/>
                  <a:pt x="613907" y="255339"/>
                </a:cubicBezTo>
                <a:cubicBezTo>
                  <a:pt x="622056" y="257988"/>
                  <a:pt x="626029" y="261247"/>
                  <a:pt x="627099" y="265576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="" xmlns:a16="http://schemas.microsoft.com/office/drawing/2014/main" id="{0C342E85-4F0C-4FD3-A353-B96DBA2591C0}"/>
              </a:ext>
            </a:extLst>
          </p:cNvPr>
          <p:cNvSpPr/>
          <p:nvPr/>
        </p:nvSpPr>
        <p:spPr>
          <a:xfrm rot="16200000">
            <a:off x="11607898" y="5530783"/>
            <a:ext cx="777883" cy="405480"/>
          </a:xfrm>
          <a:custGeom>
            <a:avLst/>
            <a:gdLst>
              <a:gd name="connsiteX0" fmla="*/ 777580 w 777883"/>
              <a:gd name="connsiteY0" fmla="*/ 265577 h 405480"/>
              <a:gd name="connsiteX1" fmla="*/ 773352 w 777883"/>
              <a:gd name="connsiteY1" fmla="*/ 282231 h 405480"/>
              <a:gd name="connsiteX2" fmla="*/ 714957 w 777883"/>
              <a:gd name="connsiteY2" fmla="*/ 405480 h 405480"/>
              <a:gd name="connsiteX3" fmla="*/ 0 w 777883"/>
              <a:gd name="connsiteY3" fmla="*/ 405480 h 405480"/>
              <a:gd name="connsiteX4" fmla="*/ 128362 w 777883"/>
              <a:gd name="connsiteY4" fmla="*/ 158774 h 405480"/>
              <a:gd name="connsiteX5" fmla="*/ 202924 w 777883"/>
              <a:gd name="connsiteY5" fmla="*/ 14130 h 405480"/>
              <a:gd name="connsiteX6" fmla="*/ 245299 w 777883"/>
              <a:gd name="connsiteY6" fmla="*/ 9241 h 405480"/>
              <a:gd name="connsiteX7" fmla="*/ 501176 w 777883"/>
              <a:gd name="connsiteY7" fmla="*/ 128216 h 405480"/>
              <a:gd name="connsiteX8" fmla="*/ 707346 w 777883"/>
              <a:gd name="connsiteY8" fmla="*/ 223558 h 405480"/>
              <a:gd name="connsiteX9" fmla="*/ 727718 w 777883"/>
              <a:gd name="connsiteY9" fmla="*/ 239449 h 405480"/>
              <a:gd name="connsiteX10" fmla="*/ 764388 w 777883"/>
              <a:gd name="connsiteY10" fmla="*/ 255339 h 405480"/>
              <a:gd name="connsiteX11" fmla="*/ 777580 w 777883"/>
              <a:gd name="connsiteY11" fmla="*/ 265577 h 40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7883" h="405480">
                <a:moveTo>
                  <a:pt x="777580" y="265577"/>
                </a:moveTo>
                <a:cubicBezTo>
                  <a:pt x="778649" y="269906"/>
                  <a:pt x="776815" y="275305"/>
                  <a:pt x="773352" y="282231"/>
                </a:cubicBezTo>
                <a:lnTo>
                  <a:pt x="714957" y="405480"/>
                </a:lnTo>
                <a:lnTo>
                  <a:pt x="0" y="405480"/>
                </a:lnTo>
                <a:lnTo>
                  <a:pt x="128362" y="158774"/>
                </a:lnTo>
                <a:cubicBezTo>
                  <a:pt x="153623" y="110695"/>
                  <a:pt x="178885" y="62617"/>
                  <a:pt x="202924" y="14130"/>
                </a:cubicBezTo>
                <a:cubicBezTo>
                  <a:pt x="216778" y="-3799"/>
                  <a:pt x="217592" y="-3799"/>
                  <a:pt x="245299" y="9241"/>
                </a:cubicBezTo>
                <a:cubicBezTo>
                  <a:pt x="330863" y="48356"/>
                  <a:pt x="415612" y="89101"/>
                  <a:pt x="501176" y="128216"/>
                </a:cubicBezTo>
                <a:cubicBezTo>
                  <a:pt x="570035" y="159589"/>
                  <a:pt x="638487" y="192593"/>
                  <a:pt x="707346" y="223558"/>
                </a:cubicBezTo>
                <a:cubicBezTo>
                  <a:pt x="715902" y="227226"/>
                  <a:pt x="724866" y="229670"/>
                  <a:pt x="727718" y="239449"/>
                </a:cubicBezTo>
                <a:cubicBezTo>
                  <a:pt x="739942" y="244746"/>
                  <a:pt x="751757" y="251265"/>
                  <a:pt x="764388" y="255339"/>
                </a:cubicBezTo>
                <a:cubicBezTo>
                  <a:pt x="772537" y="257988"/>
                  <a:pt x="776510" y="261248"/>
                  <a:pt x="777580" y="265577"/>
                </a:cubicBezTo>
                <a:close/>
              </a:path>
            </a:pathLst>
          </a:custGeom>
          <a:solidFill>
            <a:schemeClr val="bg1"/>
          </a:solidFill>
          <a:ln w="42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="" xmlns:a16="http://schemas.microsoft.com/office/drawing/2014/main" id="{673E23FA-1240-4297-9783-EF12F38E8D71}"/>
              </a:ext>
            </a:extLst>
          </p:cNvPr>
          <p:cNvGrpSpPr/>
          <p:nvPr/>
        </p:nvGrpSpPr>
        <p:grpSpPr>
          <a:xfrm>
            <a:off x="4619223" y="3443908"/>
            <a:ext cx="2929511" cy="3412446"/>
            <a:chOff x="4619223" y="3443908"/>
            <a:chExt cx="2929511" cy="3412446"/>
          </a:xfrm>
        </p:grpSpPr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F77BCB57-9F08-4ABE-B7F1-4B56DC0C0C00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D109A4C-6AC2-4B7F-9045-961AD50B9D01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AE6737C3-5DB4-4F12-B6F1-B230DD604B5B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bg1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866CC901-A33C-4092-8164-A479F2B89BB3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02860020-9FEC-4C25-AE77-628D6C546A62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5A39B69A-AA93-4C98-9D36-F4F9C82371C0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0CC2B3B7-6851-43AA-8ED3-77A509DBACEC}"/>
              </a:ext>
            </a:extLst>
          </p:cNvPr>
          <p:cNvGrpSpPr/>
          <p:nvPr/>
        </p:nvGrpSpPr>
        <p:grpSpPr>
          <a:xfrm rot="900000">
            <a:off x="8649415" y="5589697"/>
            <a:ext cx="613650" cy="832227"/>
            <a:chOff x="4524375" y="1300163"/>
            <a:chExt cx="2665364" cy="3614738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3932AAC9-8C8D-4A39-B7D2-1E4ABA2ADE12}"/>
                </a:ext>
              </a:extLst>
            </p:cNvPr>
            <p:cNvGrpSpPr/>
            <p:nvPr/>
          </p:nvGrpSpPr>
          <p:grpSpPr>
            <a:xfrm>
              <a:off x="4524375" y="1300163"/>
              <a:ext cx="2665364" cy="3614738"/>
              <a:chOff x="4524375" y="1300162"/>
              <a:chExt cx="3139440" cy="4257675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51D638D-D2B9-488B-A4DD-5C9C4EB30257}"/>
                  </a:ext>
                </a:extLst>
              </p:cNvPr>
              <p:cNvSpPr/>
              <p:nvPr/>
            </p:nvSpPr>
            <p:spPr>
              <a:xfrm>
                <a:off x="4524375" y="1300162"/>
                <a:ext cx="3139440" cy="4257675"/>
              </a:xfrm>
              <a:custGeom>
                <a:avLst/>
                <a:gdLst>
                  <a:gd name="connsiteX0" fmla="*/ 2950845 w 3139440"/>
                  <a:gd name="connsiteY0" fmla="*/ 4257675 h 4257675"/>
                  <a:gd name="connsiteX1" fmla="*/ 187643 w 3139440"/>
                  <a:gd name="connsiteY1" fmla="*/ 4257675 h 4257675"/>
                  <a:gd name="connsiteX2" fmla="*/ 0 w 3139440"/>
                  <a:gd name="connsiteY2" fmla="*/ 4070033 h 4257675"/>
                  <a:gd name="connsiteX3" fmla="*/ 0 w 3139440"/>
                  <a:gd name="connsiteY3" fmla="*/ 187643 h 4257675"/>
                  <a:gd name="connsiteX4" fmla="*/ 187643 w 3139440"/>
                  <a:gd name="connsiteY4" fmla="*/ 0 h 4257675"/>
                  <a:gd name="connsiteX5" fmla="*/ 2951798 w 3139440"/>
                  <a:gd name="connsiteY5" fmla="*/ 0 h 4257675"/>
                  <a:gd name="connsiteX6" fmla="*/ 3139440 w 3139440"/>
                  <a:gd name="connsiteY6" fmla="*/ 187643 h 4257675"/>
                  <a:gd name="connsiteX7" fmla="*/ 3139440 w 3139440"/>
                  <a:gd name="connsiteY7" fmla="*/ 4070033 h 4257675"/>
                  <a:gd name="connsiteX8" fmla="*/ 2950845 w 3139440"/>
                  <a:gd name="connsiteY8" fmla="*/ 4257675 h 425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9440" h="4257675">
                    <a:moveTo>
                      <a:pt x="2950845" y="4257675"/>
                    </a:moveTo>
                    <a:lnTo>
                      <a:pt x="187643" y="4257675"/>
                    </a:lnTo>
                    <a:cubicBezTo>
                      <a:pt x="84773" y="4257675"/>
                      <a:pt x="0" y="4172903"/>
                      <a:pt x="0" y="407003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951798" y="0"/>
                    </a:lnTo>
                    <a:cubicBezTo>
                      <a:pt x="3054668" y="0"/>
                      <a:pt x="3139440" y="84773"/>
                      <a:pt x="3139440" y="187643"/>
                    </a:cubicBezTo>
                    <a:lnTo>
                      <a:pt x="3139440" y="4070033"/>
                    </a:lnTo>
                    <a:cubicBezTo>
                      <a:pt x="3138488" y="4172903"/>
                      <a:pt x="3054668" y="4257675"/>
                      <a:pt x="2950845" y="425767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C7868EDF-4094-48C0-9EC5-AD295775DCE0}"/>
                  </a:ext>
                </a:extLst>
              </p:cNvPr>
              <p:cNvSpPr/>
              <p:nvPr/>
            </p:nvSpPr>
            <p:spPr>
              <a:xfrm>
                <a:off x="4558664" y="1335404"/>
                <a:ext cx="3070860" cy="4173854"/>
              </a:xfrm>
              <a:custGeom>
                <a:avLst/>
                <a:gdLst>
                  <a:gd name="connsiteX0" fmla="*/ 2883218 w 3070860"/>
                  <a:gd name="connsiteY0" fmla="*/ 4173855 h 4173854"/>
                  <a:gd name="connsiteX1" fmla="*/ 187643 w 3070860"/>
                  <a:gd name="connsiteY1" fmla="*/ 4173855 h 4173854"/>
                  <a:gd name="connsiteX2" fmla="*/ 0 w 3070860"/>
                  <a:gd name="connsiteY2" fmla="*/ 3986213 h 4173854"/>
                  <a:gd name="connsiteX3" fmla="*/ 0 w 3070860"/>
                  <a:gd name="connsiteY3" fmla="*/ 187643 h 4173854"/>
                  <a:gd name="connsiteX4" fmla="*/ 187643 w 3070860"/>
                  <a:gd name="connsiteY4" fmla="*/ 0 h 4173854"/>
                  <a:gd name="connsiteX5" fmla="*/ 2883218 w 3070860"/>
                  <a:gd name="connsiteY5" fmla="*/ 0 h 4173854"/>
                  <a:gd name="connsiteX6" fmla="*/ 3070860 w 3070860"/>
                  <a:gd name="connsiteY6" fmla="*/ 187643 h 4173854"/>
                  <a:gd name="connsiteX7" fmla="*/ 3070860 w 3070860"/>
                  <a:gd name="connsiteY7" fmla="*/ 3987165 h 4173854"/>
                  <a:gd name="connsiteX8" fmla="*/ 2883218 w 3070860"/>
                  <a:gd name="connsiteY8" fmla="*/ 4173855 h 417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0860" h="4173854">
                    <a:moveTo>
                      <a:pt x="2883218" y="4173855"/>
                    </a:moveTo>
                    <a:lnTo>
                      <a:pt x="187643" y="4173855"/>
                    </a:lnTo>
                    <a:cubicBezTo>
                      <a:pt x="84773" y="4173855"/>
                      <a:pt x="0" y="4089083"/>
                      <a:pt x="0" y="398621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883218" y="0"/>
                    </a:lnTo>
                    <a:cubicBezTo>
                      <a:pt x="2986088" y="0"/>
                      <a:pt x="3070860" y="84773"/>
                      <a:pt x="3070860" y="187643"/>
                    </a:cubicBezTo>
                    <a:lnTo>
                      <a:pt x="3070860" y="3987165"/>
                    </a:lnTo>
                    <a:cubicBezTo>
                      <a:pt x="3070860" y="4090035"/>
                      <a:pt x="2986088" y="4173855"/>
                      <a:pt x="2883218" y="417385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0FCF783B-1389-4E93-989F-516E2FE213EF}"/>
                  </a:ext>
                </a:extLst>
              </p:cNvPr>
              <p:cNvSpPr/>
              <p:nvPr/>
            </p:nvSpPr>
            <p:spPr>
              <a:xfrm>
                <a:off x="6061709" y="1582102"/>
                <a:ext cx="64770" cy="3641407"/>
              </a:xfrm>
              <a:custGeom>
                <a:avLst/>
                <a:gdLst>
                  <a:gd name="connsiteX0" fmla="*/ 32385 w 64770"/>
                  <a:gd name="connsiteY0" fmla="*/ 3641408 h 3641407"/>
                  <a:gd name="connsiteX1" fmla="*/ 32385 w 64770"/>
                  <a:gd name="connsiteY1" fmla="*/ 3641408 h 3641407"/>
                  <a:gd name="connsiteX2" fmla="*/ 0 w 64770"/>
                  <a:gd name="connsiteY2" fmla="*/ 3609023 h 3641407"/>
                  <a:gd name="connsiteX3" fmla="*/ 0 w 64770"/>
                  <a:gd name="connsiteY3" fmla="*/ 32385 h 3641407"/>
                  <a:gd name="connsiteX4" fmla="*/ 32385 w 64770"/>
                  <a:gd name="connsiteY4" fmla="*/ 0 h 3641407"/>
                  <a:gd name="connsiteX5" fmla="*/ 32385 w 64770"/>
                  <a:gd name="connsiteY5" fmla="*/ 0 h 3641407"/>
                  <a:gd name="connsiteX6" fmla="*/ 64770 w 64770"/>
                  <a:gd name="connsiteY6" fmla="*/ 32385 h 3641407"/>
                  <a:gd name="connsiteX7" fmla="*/ 64770 w 64770"/>
                  <a:gd name="connsiteY7" fmla="*/ 3608070 h 3641407"/>
                  <a:gd name="connsiteX8" fmla="*/ 32385 w 64770"/>
                  <a:gd name="connsiteY8" fmla="*/ 3641408 h 364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" h="3641407">
                    <a:moveTo>
                      <a:pt x="32385" y="3641408"/>
                    </a:moveTo>
                    <a:lnTo>
                      <a:pt x="32385" y="3641408"/>
                    </a:lnTo>
                    <a:cubicBezTo>
                      <a:pt x="14288" y="3641408"/>
                      <a:pt x="0" y="3627120"/>
                      <a:pt x="0" y="3609023"/>
                    </a:cubicBezTo>
                    <a:lnTo>
                      <a:pt x="0" y="32385"/>
                    </a:lnTo>
                    <a:cubicBezTo>
                      <a:pt x="0" y="14288"/>
                      <a:pt x="14288" y="0"/>
                      <a:pt x="32385" y="0"/>
                    </a:cubicBezTo>
                    <a:lnTo>
                      <a:pt x="32385" y="0"/>
                    </a:lnTo>
                    <a:cubicBezTo>
                      <a:pt x="50483" y="0"/>
                      <a:pt x="64770" y="14288"/>
                      <a:pt x="64770" y="32385"/>
                    </a:cubicBezTo>
                    <a:lnTo>
                      <a:pt x="64770" y="3608070"/>
                    </a:lnTo>
                    <a:cubicBezTo>
                      <a:pt x="64770" y="3626168"/>
                      <a:pt x="49530" y="3641408"/>
                      <a:pt x="32385" y="364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65584AE2-A172-4493-A691-5109E120CAE3}"/>
                </a:ext>
              </a:extLst>
            </p:cNvPr>
            <p:cNvGrpSpPr/>
            <p:nvPr/>
          </p:nvGrpSpPr>
          <p:grpSpPr>
            <a:xfrm>
              <a:off x="4788133" y="1765938"/>
              <a:ext cx="2137849" cy="2683189"/>
              <a:chOff x="4787778" y="1766594"/>
              <a:chExt cx="2137849" cy="2683189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="" xmlns:a16="http://schemas.microsoft.com/office/drawing/2014/main" id="{7C98E028-2CE4-486A-BB12-3D574C4EA7F7}"/>
                  </a:ext>
                </a:extLst>
              </p:cNvPr>
              <p:cNvGrpSpPr/>
              <p:nvPr/>
            </p:nvGrpSpPr>
            <p:grpSpPr>
              <a:xfrm>
                <a:off x="4787778" y="1777071"/>
                <a:ext cx="802957" cy="337184"/>
                <a:chOff x="4919662" y="1750694"/>
                <a:chExt cx="802957" cy="337184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="" xmlns:a16="http://schemas.microsoft.com/office/drawing/2014/main" id="{80B865E5-8AAD-40C7-94DD-FC4C5DE30EEE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="" xmlns:a16="http://schemas.microsoft.com/office/drawing/2014/main" id="{A4886F58-4933-492D-A285-E137214489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="" xmlns:a16="http://schemas.microsoft.com/office/drawing/2014/main" id="{F7D18B20-4376-46F1-8BB3-B58AB92D4D7A}"/>
                  </a:ext>
                </a:extLst>
              </p:cNvPr>
              <p:cNvGrpSpPr/>
              <p:nvPr/>
            </p:nvGrpSpPr>
            <p:grpSpPr>
              <a:xfrm>
                <a:off x="4787778" y="2360953"/>
                <a:ext cx="802957" cy="337184"/>
                <a:chOff x="4919662" y="1750694"/>
                <a:chExt cx="802957" cy="337184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="" xmlns:a16="http://schemas.microsoft.com/office/drawing/2014/main" id="{81B03DE6-C3C0-448E-AEE8-ED8E53C6E6CD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="" xmlns:a16="http://schemas.microsoft.com/office/drawing/2014/main" id="{BA6DFC50-E5CA-4CA3-807F-657CCB6A43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="" xmlns:a16="http://schemas.microsoft.com/office/drawing/2014/main" id="{793A9810-D86C-495B-A21D-50C0E52553E6}"/>
                  </a:ext>
                </a:extLst>
              </p:cNvPr>
              <p:cNvGrpSpPr/>
              <p:nvPr/>
            </p:nvGrpSpPr>
            <p:grpSpPr>
              <a:xfrm>
                <a:off x="4787778" y="2944835"/>
                <a:ext cx="802957" cy="337184"/>
                <a:chOff x="4919662" y="1750694"/>
                <a:chExt cx="802957" cy="337184"/>
              </a:xfrm>
            </p:grpSpPr>
            <p:sp>
              <p:nvSpPr>
                <p:cNvPr id="186" name="Freeform: Shape 185">
                  <a:extLst>
                    <a:ext uri="{FF2B5EF4-FFF2-40B4-BE49-F238E27FC236}">
                      <a16:creationId xmlns="" xmlns:a16="http://schemas.microsoft.com/office/drawing/2014/main" id="{72DE7836-9E91-4EEC-9A49-9E8E57D87AB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="" xmlns:a16="http://schemas.microsoft.com/office/drawing/2014/main" id="{A1ABCCCB-641A-4578-AF21-DDAC45E911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="" xmlns:a16="http://schemas.microsoft.com/office/drawing/2014/main" id="{AC7491F9-26C4-4A65-BFD4-6055AC3EF266}"/>
                  </a:ext>
                </a:extLst>
              </p:cNvPr>
              <p:cNvGrpSpPr/>
              <p:nvPr/>
            </p:nvGrpSpPr>
            <p:grpSpPr>
              <a:xfrm>
                <a:off x="4787778" y="3528717"/>
                <a:ext cx="802957" cy="337184"/>
                <a:chOff x="4919662" y="1750694"/>
                <a:chExt cx="802957" cy="337184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="" xmlns:a16="http://schemas.microsoft.com/office/drawing/2014/main" id="{B81AF6C8-343B-44C3-BA92-6714A539FA70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="" xmlns:a16="http://schemas.microsoft.com/office/drawing/2014/main" id="{47196920-EBE1-4D2B-91D3-E82A0B6D1C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="" xmlns:a16="http://schemas.microsoft.com/office/drawing/2014/main" id="{AB62BB25-5965-4CFA-9490-0DD46B9F62DC}"/>
                  </a:ext>
                </a:extLst>
              </p:cNvPr>
              <p:cNvGrpSpPr/>
              <p:nvPr/>
            </p:nvGrpSpPr>
            <p:grpSpPr>
              <a:xfrm>
                <a:off x="4787778" y="4112599"/>
                <a:ext cx="802957" cy="337184"/>
                <a:chOff x="4919662" y="1750694"/>
                <a:chExt cx="802957" cy="337184"/>
              </a:xfrm>
            </p:grpSpPr>
            <p:sp>
              <p:nvSpPr>
                <p:cNvPr id="182" name="Freeform: Shape 181">
                  <a:extLst>
                    <a:ext uri="{FF2B5EF4-FFF2-40B4-BE49-F238E27FC236}">
                      <a16:creationId xmlns="" xmlns:a16="http://schemas.microsoft.com/office/drawing/2014/main" id="{29FD667F-DF62-413D-AD8A-CA68F35005E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="" xmlns:a16="http://schemas.microsoft.com/office/drawing/2014/main" id="{E9E826EA-BF15-4239-8F88-492CF5D16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="" xmlns:a16="http://schemas.microsoft.com/office/drawing/2014/main" id="{DC02A2DD-32ED-45F6-86BD-9051FF4B15D8}"/>
                  </a:ext>
                </a:extLst>
              </p:cNvPr>
              <p:cNvGrpSpPr/>
              <p:nvPr/>
            </p:nvGrpSpPr>
            <p:grpSpPr>
              <a:xfrm>
                <a:off x="6122670" y="1766594"/>
                <a:ext cx="802957" cy="337184"/>
                <a:chOff x="4919662" y="1750694"/>
                <a:chExt cx="802957" cy="337184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="" xmlns:a16="http://schemas.microsoft.com/office/drawing/2014/main" id="{D1A80703-3F0A-49E3-9AAD-052FDC3EB879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="" xmlns:a16="http://schemas.microsoft.com/office/drawing/2014/main" id="{96A8A837-42F1-40B3-8C38-1A1F1FAFB9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="" xmlns:a16="http://schemas.microsoft.com/office/drawing/2014/main" id="{7A48E2B5-520F-4B37-8823-32946726E0D3}"/>
                  </a:ext>
                </a:extLst>
              </p:cNvPr>
              <p:cNvGrpSpPr/>
              <p:nvPr/>
            </p:nvGrpSpPr>
            <p:grpSpPr>
              <a:xfrm>
                <a:off x="6122670" y="2350476"/>
                <a:ext cx="802957" cy="337184"/>
                <a:chOff x="4919662" y="1750694"/>
                <a:chExt cx="802957" cy="337184"/>
              </a:xfrm>
            </p:grpSpPr>
            <p:sp>
              <p:nvSpPr>
                <p:cNvPr id="178" name="Freeform: Shape 177">
                  <a:extLst>
                    <a:ext uri="{FF2B5EF4-FFF2-40B4-BE49-F238E27FC236}">
                      <a16:creationId xmlns="" xmlns:a16="http://schemas.microsoft.com/office/drawing/2014/main" id="{35A55B17-8063-4581-8310-EC5AC46CF16E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="" xmlns:a16="http://schemas.microsoft.com/office/drawing/2014/main" id="{94AC9DA8-F6E3-476F-A175-8464E7FC92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="" xmlns:a16="http://schemas.microsoft.com/office/drawing/2014/main" id="{2A436E7C-9B63-482A-A33B-4DB90CFCE73F}"/>
                  </a:ext>
                </a:extLst>
              </p:cNvPr>
              <p:cNvGrpSpPr/>
              <p:nvPr/>
            </p:nvGrpSpPr>
            <p:grpSpPr>
              <a:xfrm>
                <a:off x="6122670" y="2934358"/>
                <a:ext cx="802957" cy="337184"/>
                <a:chOff x="4919662" y="1750694"/>
                <a:chExt cx="802957" cy="337184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="" xmlns:a16="http://schemas.microsoft.com/office/drawing/2014/main" id="{9C596221-4A99-407E-B103-93DF33D6E1D2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="" xmlns:a16="http://schemas.microsoft.com/office/drawing/2014/main" id="{43B7B468-9C3C-4ED8-8C1D-710243542F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="" xmlns:a16="http://schemas.microsoft.com/office/drawing/2014/main" id="{7755225F-6C6F-4AC9-8E08-F453B42031E1}"/>
                  </a:ext>
                </a:extLst>
              </p:cNvPr>
              <p:cNvGrpSpPr/>
              <p:nvPr/>
            </p:nvGrpSpPr>
            <p:grpSpPr>
              <a:xfrm>
                <a:off x="6122670" y="3518240"/>
                <a:ext cx="802957" cy="337184"/>
                <a:chOff x="4919662" y="1750694"/>
                <a:chExt cx="802957" cy="337184"/>
              </a:xfrm>
            </p:grpSpPr>
            <p:sp>
              <p:nvSpPr>
                <p:cNvPr id="174" name="Freeform: Shape 173">
                  <a:extLst>
                    <a:ext uri="{FF2B5EF4-FFF2-40B4-BE49-F238E27FC236}">
                      <a16:creationId xmlns="" xmlns:a16="http://schemas.microsoft.com/office/drawing/2014/main" id="{4E7C90EC-0455-47BB-8437-258786878572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="" xmlns:a16="http://schemas.microsoft.com/office/drawing/2014/main" id="{11949997-CDD6-4E6E-A1C7-F98CD25D01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104C52F1-6976-4FE3-AF4B-F2D22DAC9C7D}"/>
                  </a:ext>
                </a:extLst>
              </p:cNvPr>
              <p:cNvGrpSpPr/>
              <p:nvPr/>
            </p:nvGrpSpPr>
            <p:grpSpPr>
              <a:xfrm>
                <a:off x="6122670" y="4102122"/>
                <a:ext cx="802957" cy="337184"/>
                <a:chOff x="4919662" y="1750694"/>
                <a:chExt cx="802957" cy="337184"/>
              </a:xfrm>
            </p:grpSpPr>
            <p:sp>
              <p:nvSpPr>
                <p:cNvPr id="172" name="Freeform: Shape 171">
                  <a:extLst>
                    <a:ext uri="{FF2B5EF4-FFF2-40B4-BE49-F238E27FC236}">
                      <a16:creationId xmlns="" xmlns:a16="http://schemas.microsoft.com/office/drawing/2014/main" id="{87226E1B-D4F4-48DC-84E7-EDA0FC4C4294}"/>
                    </a:ext>
                  </a:extLst>
                </p:cNvPr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avLst/>
                  <a:gdLst>
                    <a:gd name="connsiteX0" fmla="*/ 634365 w 802957"/>
                    <a:gd name="connsiteY0" fmla="*/ 337185 h 337184"/>
                    <a:gd name="connsiteX1" fmla="*/ 168593 w 802957"/>
                    <a:gd name="connsiteY1" fmla="*/ 337185 h 337184"/>
                    <a:gd name="connsiteX2" fmla="*/ 0 w 802957"/>
                    <a:gd name="connsiteY2" fmla="*/ 168593 h 337184"/>
                    <a:gd name="connsiteX3" fmla="*/ 0 w 802957"/>
                    <a:gd name="connsiteY3" fmla="*/ 168593 h 337184"/>
                    <a:gd name="connsiteX4" fmla="*/ 168593 w 802957"/>
                    <a:gd name="connsiteY4" fmla="*/ 0 h 337184"/>
                    <a:gd name="connsiteX5" fmla="*/ 634365 w 802957"/>
                    <a:gd name="connsiteY5" fmla="*/ 0 h 337184"/>
                    <a:gd name="connsiteX6" fmla="*/ 802958 w 802957"/>
                    <a:gd name="connsiteY6" fmla="*/ 168593 h 337184"/>
                    <a:gd name="connsiteX7" fmla="*/ 802958 w 802957"/>
                    <a:gd name="connsiteY7" fmla="*/ 168593 h 337184"/>
                    <a:gd name="connsiteX8" fmla="*/ 634365 w 802957"/>
                    <a:gd name="connsiteY8" fmla="*/ 337185 h 33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2957" h="337184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="" xmlns:a16="http://schemas.microsoft.com/office/drawing/2014/main" id="{4630FEB2-DE46-43D3-A5A9-2E3FF9C320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avLst/>
                  <a:gdLst>
                    <a:gd name="connsiteX0" fmla="*/ 447675 w 604837"/>
                    <a:gd name="connsiteY0" fmla="*/ 0 h 315277"/>
                    <a:gd name="connsiteX1" fmla="*/ 224790 w 604837"/>
                    <a:gd name="connsiteY1" fmla="*/ 0 h 315277"/>
                    <a:gd name="connsiteX2" fmla="*/ 224790 w 604837"/>
                    <a:gd name="connsiteY2" fmla="*/ 58102 h 315277"/>
                    <a:gd name="connsiteX3" fmla="*/ 20955 w 604837"/>
                    <a:gd name="connsiteY3" fmla="*/ 58102 h 315277"/>
                    <a:gd name="connsiteX4" fmla="*/ 0 w 604837"/>
                    <a:gd name="connsiteY4" fmla="*/ 79057 h 315277"/>
                    <a:gd name="connsiteX5" fmla="*/ 20955 w 604837"/>
                    <a:gd name="connsiteY5" fmla="*/ 100013 h 315277"/>
                    <a:gd name="connsiteX6" fmla="*/ 224790 w 604837"/>
                    <a:gd name="connsiteY6" fmla="*/ 100013 h 315277"/>
                    <a:gd name="connsiteX7" fmla="*/ 224790 w 604837"/>
                    <a:gd name="connsiteY7" fmla="*/ 315278 h 315277"/>
                    <a:gd name="connsiteX8" fmla="*/ 447675 w 604837"/>
                    <a:gd name="connsiteY8" fmla="*/ 315278 h 315277"/>
                    <a:gd name="connsiteX9" fmla="*/ 604838 w 604837"/>
                    <a:gd name="connsiteY9" fmla="*/ 158115 h 315277"/>
                    <a:gd name="connsiteX10" fmla="*/ 604838 w 604837"/>
                    <a:gd name="connsiteY10" fmla="*/ 158115 h 315277"/>
                    <a:gd name="connsiteX11" fmla="*/ 447675 w 604837"/>
                    <a:gd name="connsiteY11" fmla="*/ 0 h 315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837" h="31527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4969764" y="2453581"/>
            <a:ext cx="2346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dirty="0" smtClean="0">
                <a:solidFill>
                  <a:schemeClr val="bg1"/>
                </a:solidFill>
              </a:rPr>
              <a:t>Jessi Febria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2192000" cy="68305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583" t="40320" r="36977" b="37684"/>
          <a:stretch/>
        </p:blipFill>
        <p:spPr>
          <a:xfrm>
            <a:off x="343932" y="749183"/>
            <a:ext cx="7594169" cy="182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751" t="39718" r="14774" b="41901"/>
          <a:stretch/>
        </p:blipFill>
        <p:spPr>
          <a:xfrm>
            <a:off x="37414" y="5004468"/>
            <a:ext cx="10631838" cy="1400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282" t="29673" r="48522" b="54481"/>
          <a:stretch/>
        </p:blipFill>
        <p:spPr>
          <a:xfrm>
            <a:off x="4661859" y="1554369"/>
            <a:ext cx="7218907" cy="143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7684" t="33089" r="34689" b="41299"/>
          <a:stretch/>
        </p:blipFill>
        <p:spPr>
          <a:xfrm>
            <a:off x="343932" y="2776706"/>
            <a:ext cx="6958739" cy="1739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226" t="43333" r="34944" b="20810"/>
          <a:stretch/>
        </p:blipFill>
        <p:spPr>
          <a:xfrm>
            <a:off x="7219546" y="3247244"/>
            <a:ext cx="5119607" cy="1725873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B57ADB5D-22FA-410F-B49B-A5E54B92D59B}"/>
              </a:ext>
            </a:extLst>
          </p:cNvPr>
          <p:cNvSpPr txBox="1"/>
          <p:nvPr/>
        </p:nvSpPr>
        <p:spPr>
          <a:xfrm>
            <a:off x="1091921" y="2941780"/>
            <a:ext cx="10280703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id-ID" altLang="ko-KR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rial" pitchFamily="34" charset="0"/>
              </a:rPr>
              <a:t>Bahaya COVID-19 di Perkantoran</a:t>
            </a:r>
            <a:endParaRPr lang="ko-KR" alt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7" grpId="0" animBg="1"/>
      <p:bldP spid="1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2">
            <a:extLst>
              <a:ext uri="{FF2B5EF4-FFF2-40B4-BE49-F238E27FC236}">
                <a16:creationId xmlns="" xmlns:a16="http://schemas.microsoft.com/office/drawing/2014/main" id="{182FC41B-840A-4B43-8D14-21D0A57E74AE}"/>
              </a:ext>
            </a:extLst>
          </p:cNvPr>
          <p:cNvSpPr/>
          <p:nvPr/>
        </p:nvSpPr>
        <p:spPr>
          <a:xfrm rot="5400000">
            <a:off x="802919" y="237880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="" xmlns:a16="http://schemas.microsoft.com/office/drawing/2014/main" id="{CE944BFF-ED75-493B-BEFE-0DDB6E177EA0}"/>
              </a:ext>
            </a:extLst>
          </p:cNvPr>
          <p:cNvSpPr/>
          <p:nvPr/>
        </p:nvSpPr>
        <p:spPr>
          <a:xfrm rot="5400000">
            <a:off x="802918" y="327630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="" xmlns:a16="http://schemas.microsoft.com/office/drawing/2014/main" id="{B4FA44AD-8C03-4032-9999-A6E315D96BE9}"/>
              </a:ext>
            </a:extLst>
          </p:cNvPr>
          <p:cNvSpPr/>
          <p:nvPr/>
        </p:nvSpPr>
        <p:spPr>
          <a:xfrm rot="5400000">
            <a:off x="802919" y="417380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AB17B0D-4B27-4080-BEFC-87B096602675}"/>
              </a:ext>
            </a:extLst>
          </p:cNvPr>
          <p:cNvSpPr txBox="1"/>
          <p:nvPr/>
        </p:nvSpPr>
        <p:spPr>
          <a:xfrm>
            <a:off x="1237168" y="2265475"/>
            <a:ext cx="505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16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Solusi bagi perusahaan untuk menentukan siapa yang dapat masuk kerja besok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="" xmlns:a16="http://schemas.microsoft.com/office/drawing/2014/main" id="{BB0CF5C2-9393-4151-8F6A-51E8FA3D04C6}"/>
              </a:ext>
            </a:extLst>
          </p:cNvPr>
          <p:cNvSpPr>
            <a:spLocks noEditPoints="1"/>
          </p:cNvSpPr>
          <p:nvPr/>
        </p:nvSpPr>
        <p:spPr bwMode="auto">
          <a:xfrm>
            <a:off x="5984250" y="5634262"/>
            <a:ext cx="401288" cy="296639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30" name="Rectangle 29"/>
          <p:cNvSpPr/>
          <p:nvPr/>
        </p:nvSpPr>
        <p:spPr>
          <a:xfrm>
            <a:off x="0" y="585752"/>
            <a:ext cx="6606315" cy="7242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 9">
            <a:extLst>
              <a:ext uri="{FF2B5EF4-FFF2-40B4-BE49-F238E27FC236}">
                <a16:creationId xmlns="" xmlns:a16="http://schemas.microsoft.com/office/drawing/2014/main" id="{D6397707-CACC-4FC9-A720-8B3E7D4ED57C}"/>
              </a:ext>
            </a:extLst>
          </p:cNvPr>
          <p:cNvSpPr>
            <a:spLocks noEditPoints="1"/>
          </p:cNvSpPr>
          <p:nvPr/>
        </p:nvSpPr>
        <p:spPr bwMode="auto">
          <a:xfrm>
            <a:off x="3845280" y="5639308"/>
            <a:ext cx="394746" cy="28654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Freeform 9">
            <a:extLst>
              <a:ext uri="{FF2B5EF4-FFF2-40B4-BE49-F238E27FC236}">
                <a16:creationId xmlns="" xmlns:a16="http://schemas.microsoft.com/office/drawing/2014/main" id="{28A54F0A-6DA1-41E1-935D-9FDBC876294F}"/>
              </a:ext>
            </a:extLst>
          </p:cNvPr>
          <p:cNvSpPr>
            <a:spLocks/>
          </p:cNvSpPr>
          <p:nvPr/>
        </p:nvSpPr>
        <p:spPr bwMode="auto">
          <a:xfrm>
            <a:off x="8148166" y="5599308"/>
            <a:ext cx="357938" cy="366544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00D8AD81-61A4-4F06-ABF0-A2A4FB2B7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61481" y="567213"/>
            <a:ext cx="5798065" cy="724247"/>
          </a:xfrm>
        </p:spPr>
        <p:txBody>
          <a:bodyPr/>
          <a:lstStyle/>
          <a:p>
            <a:r>
              <a:rPr lang="id-ID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Aplikasi MasukKerja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E8F19E25-28B5-40F7-BCBB-9EB28FD5676E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166" t="10889" r="14058" b="6889"/>
          <a:stretch/>
        </p:blipFill>
        <p:spPr>
          <a:xfrm>
            <a:off x="6864354" y="1681930"/>
            <a:ext cx="4594829" cy="25673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AB17B0D-4B27-4080-BEFC-87B096602675}"/>
              </a:ext>
            </a:extLst>
          </p:cNvPr>
          <p:cNvSpPr txBox="1"/>
          <p:nvPr/>
        </p:nvSpPr>
        <p:spPr>
          <a:xfrm>
            <a:off x="1237168" y="3153673"/>
            <a:ext cx="505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16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Memiliki 4 Aktor yang dapat memaksimalkan kinerja (tidak seluruhnya terpusat pada admin)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AB17B0D-4B27-4080-BEFC-87B096602675}"/>
              </a:ext>
            </a:extLst>
          </p:cNvPr>
          <p:cNvSpPr txBox="1"/>
          <p:nvPr/>
        </p:nvSpPr>
        <p:spPr>
          <a:xfrm>
            <a:off x="1237168" y="4099057"/>
            <a:ext cx="505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>
                <a:solidFill>
                  <a:schemeClr val="tx2">
                    <a:lumMod val="75000"/>
                  </a:schemeClr>
                </a:solidFill>
              </a:rPr>
              <a:t>Decision Support System (DSS</a:t>
            </a:r>
            <a:r>
              <a:rPr lang="id-ID" sz="1600" b="1" dirty="0" smtClean="0">
                <a:solidFill>
                  <a:schemeClr val="tx2">
                    <a:lumMod val="75000"/>
                  </a:schemeClr>
                </a:solidFill>
              </a:rPr>
              <a:t>) berupa pertanyaan yang mengindikasikan bahaya covid dan juga bobot penting. 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9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build="p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26FE99D7-42C1-494F-81BC-DEF137A85FCE}"/>
              </a:ext>
            </a:extLst>
          </p:cNvPr>
          <p:cNvGrpSpPr/>
          <p:nvPr/>
        </p:nvGrpSpPr>
        <p:grpSpPr>
          <a:xfrm>
            <a:off x="0" y="-530"/>
            <a:ext cx="4664412" cy="6857155"/>
            <a:chOff x="0" y="-530"/>
            <a:chExt cx="4664412" cy="6857155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75826E1F-20FD-4257-969E-6E4366250CAA}"/>
                </a:ext>
              </a:extLst>
            </p:cNvPr>
            <p:cNvSpPr/>
            <p:nvPr/>
          </p:nvSpPr>
          <p:spPr>
            <a:xfrm>
              <a:off x="1362649" y="181009"/>
              <a:ext cx="1720247" cy="4556772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  <a:gd name="connsiteX0" fmla="*/ 746091 w 751387"/>
                <a:gd name="connsiteY0" fmla="*/ 1970303 h 1981737"/>
                <a:gd name="connsiteX1" fmla="*/ 743348 w 751387"/>
                <a:gd name="connsiteY1" fmla="*/ 1778279 h 1981737"/>
                <a:gd name="connsiteX2" fmla="*/ 669967 w 751387"/>
                <a:gd name="connsiteY2" fmla="*/ 969721 h 1981737"/>
                <a:gd name="connsiteX3" fmla="*/ 565726 w 751387"/>
                <a:gd name="connsiteY3" fmla="*/ 469087 h 1981737"/>
                <a:gd name="connsiteX4" fmla="*/ 518406 w 751387"/>
                <a:gd name="connsiteY4" fmla="*/ 98069 h 1981737"/>
                <a:gd name="connsiteX5" fmla="*/ 508804 w 751387"/>
                <a:gd name="connsiteY5" fmla="*/ 85725 h 1981737"/>
                <a:gd name="connsiteX6" fmla="*/ 491659 w 751387"/>
                <a:gd name="connsiteY6" fmla="*/ 107671 h 1981737"/>
                <a:gd name="connsiteX7" fmla="*/ 409363 w 751387"/>
                <a:gd name="connsiteY7" fmla="*/ 263347 h 1981737"/>
                <a:gd name="connsiteX8" fmla="*/ 357243 w 751387"/>
                <a:gd name="connsiteY8" fmla="*/ 269519 h 1981737"/>
                <a:gd name="connsiteX9" fmla="*/ 102125 w 751387"/>
                <a:gd name="connsiteY9" fmla="*/ 59665 h 1981737"/>
                <a:gd name="connsiteX10" fmla="*/ 67835 w 751387"/>
                <a:gd name="connsiteY10" fmla="*/ 0 h 1981737"/>
                <a:gd name="connsiteX11" fmla="*/ 17772 w 751387"/>
                <a:gd name="connsiteY11" fmla="*/ 43205 h 1981737"/>
                <a:gd name="connsiteX12" fmla="*/ 1312 w 751387"/>
                <a:gd name="connsiteY12" fmla="*/ 95326 h 1981737"/>
                <a:gd name="connsiteX13" fmla="*/ 36288 w 751387"/>
                <a:gd name="connsiteY13" fmla="*/ 135788 h 1981737"/>
                <a:gd name="connsiteX14" fmla="*/ 93895 w 751387"/>
                <a:gd name="connsiteY14" fmla="*/ 211912 h 1981737"/>
                <a:gd name="connsiteX15" fmla="*/ 323638 w 751387"/>
                <a:gd name="connsiteY15" fmla="*/ 756437 h 1981737"/>
                <a:gd name="connsiteX16" fmla="*/ 368901 w 751387"/>
                <a:gd name="connsiteY16" fmla="*/ 984809 h 1981737"/>
                <a:gd name="connsiteX17" fmla="*/ 415536 w 751387"/>
                <a:gd name="connsiteY17" fmla="*/ 1261186 h 1981737"/>
                <a:gd name="connsiteX18" fmla="*/ 458055 w 751387"/>
                <a:gd name="connsiteY18" fmla="*/ 1675409 h 1981737"/>
                <a:gd name="connsiteX19" fmla="*/ 472457 w 751387"/>
                <a:gd name="connsiteY19" fmla="*/ 1942186 h 1981737"/>
                <a:gd name="connsiteX20" fmla="*/ 474514 w 751387"/>
                <a:gd name="connsiteY20" fmla="*/ 1981276 h 1981737"/>
                <a:gd name="connsiteX21" fmla="*/ 713173 w 751387"/>
                <a:gd name="connsiteY21" fmla="*/ 1971675 h 1981737"/>
                <a:gd name="connsiteX22" fmla="*/ 746091 w 751387"/>
                <a:gd name="connsiteY22" fmla="*/ 1970303 h 1981737"/>
                <a:gd name="connsiteX0" fmla="*/ 746091 w 751387"/>
                <a:gd name="connsiteY0" fmla="*/ 1970303 h 1990354"/>
                <a:gd name="connsiteX1" fmla="*/ 743348 w 751387"/>
                <a:gd name="connsiteY1" fmla="*/ 1778279 h 1990354"/>
                <a:gd name="connsiteX2" fmla="*/ 669967 w 751387"/>
                <a:gd name="connsiteY2" fmla="*/ 969721 h 1990354"/>
                <a:gd name="connsiteX3" fmla="*/ 565726 w 751387"/>
                <a:gd name="connsiteY3" fmla="*/ 469087 h 1990354"/>
                <a:gd name="connsiteX4" fmla="*/ 518406 w 751387"/>
                <a:gd name="connsiteY4" fmla="*/ 98069 h 1990354"/>
                <a:gd name="connsiteX5" fmla="*/ 508804 w 751387"/>
                <a:gd name="connsiteY5" fmla="*/ 85725 h 1990354"/>
                <a:gd name="connsiteX6" fmla="*/ 491659 w 751387"/>
                <a:gd name="connsiteY6" fmla="*/ 107671 h 1990354"/>
                <a:gd name="connsiteX7" fmla="*/ 409363 w 751387"/>
                <a:gd name="connsiteY7" fmla="*/ 263347 h 1990354"/>
                <a:gd name="connsiteX8" fmla="*/ 357243 w 751387"/>
                <a:gd name="connsiteY8" fmla="*/ 269519 h 1990354"/>
                <a:gd name="connsiteX9" fmla="*/ 102125 w 751387"/>
                <a:gd name="connsiteY9" fmla="*/ 59665 h 1990354"/>
                <a:gd name="connsiteX10" fmla="*/ 67835 w 751387"/>
                <a:gd name="connsiteY10" fmla="*/ 0 h 1990354"/>
                <a:gd name="connsiteX11" fmla="*/ 17772 w 751387"/>
                <a:gd name="connsiteY11" fmla="*/ 43205 h 1990354"/>
                <a:gd name="connsiteX12" fmla="*/ 1312 w 751387"/>
                <a:gd name="connsiteY12" fmla="*/ 95326 h 1990354"/>
                <a:gd name="connsiteX13" fmla="*/ 36288 w 751387"/>
                <a:gd name="connsiteY13" fmla="*/ 135788 h 1990354"/>
                <a:gd name="connsiteX14" fmla="*/ 93895 w 751387"/>
                <a:gd name="connsiteY14" fmla="*/ 211912 h 1990354"/>
                <a:gd name="connsiteX15" fmla="*/ 323638 w 751387"/>
                <a:gd name="connsiteY15" fmla="*/ 756437 h 1990354"/>
                <a:gd name="connsiteX16" fmla="*/ 368901 w 751387"/>
                <a:gd name="connsiteY16" fmla="*/ 984809 h 1990354"/>
                <a:gd name="connsiteX17" fmla="*/ 415536 w 751387"/>
                <a:gd name="connsiteY17" fmla="*/ 1261186 h 1990354"/>
                <a:gd name="connsiteX18" fmla="*/ 458055 w 751387"/>
                <a:gd name="connsiteY18" fmla="*/ 1675409 h 1990354"/>
                <a:gd name="connsiteX19" fmla="*/ 472457 w 751387"/>
                <a:gd name="connsiteY19" fmla="*/ 1942186 h 1990354"/>
                <a:gd name="connsiteX20" fmla="*/ 474514 w 751387"/>
                <a:gd name="connsiteY20" fmla="*/ 1981276 h 1990354"/>
                <a:gd name="connsiteX21" fmla="*/ 746091 w 751387"/>
                <a:gd name="connsiteY21" fmla="*/ 1970303 h 1990354"/>
                <a:gd name="connsiteX0" fmla="*/ 746091 w 751387"/>
                <a:gd name="connsiteY0" fmla="*/ 1970303 h 1990354"/>
                <a:gd name="connsiteX1" fmla="*/ 743348 w 751387"/>
                <a:gd name="connsiteY1" fmla="*/ 1778279 h 1990354"/>
                <a:gd name="connsiteX2" fmla="*/ 669967 w 751387"/>
                <a:gd name="connsiteY2" fmla="*/ 969721 h 1990354"/>
                <a:gd name="connsiteX3" fmla="*/ 565726 w 751387"/>
                <a:gd name="connsiteY3" fmla="*/ 469087 h 1990354"/>
                <a:gd name="connsiteX4" fmla="*/ 518406 w 751387"/>
                <a:gd name="connsiteY4" fmla="*/ 98069 h 1990354"/>
                <a:gd name="connsiteX5" fmla="*/ 508804 w 751387"/>
                <a:gd name="connsiteY5" fmla="*/ 85725 h 1990354"/>
                <a:gd name="connsiteX6" fmla="*/ 491659 w 751387"/>
                <a:gd name="connsiteY6" fmla="*/ 107671 h 1990354"/>
                <a:gd name="connsiteX7" fmla="*/ 409363 w 751387"/>
                <a:gd name="connsiteY7" fmla="*/ 263347 h 1990354"/>
                <a:gd name="connsiteX8" fmla="*/ 357243 w 751387"/>
                <a:gd name="connsiteY8" fmla="*/ 269519 h 1990354"/>
                <a:gd name="connsiteX9" fmla="*/ 102125 w 751387"/>
                <a:gd name="connsiteY9" fmla="*/ 59665 h 1990354"/>
                <a:gd name="connsiteX10" fmla="*/ 67835 w 751387"/>
                <a:gd name="connsiteY10" fmla="*/ 0 h 1990354"/>
                <a:gd name="connsiteX11" fmla="*/ 17772 w 751387"/>
                <a:gd name="connsiteY11" fmla="*/ 43205 h 1990354"/>
                <a:gd name="connsiteX12" fmla="*/ 1312 w 751387"/>
                <a:gd name="connsiteY12" fmla="*/ 95326 h 1990354"/>
                <a:gd name="connsiteX13" fmla="*/ 36288 w 751387"/>
                <a:gd name="connsiteY13" fmla="*/ 135788 h 1990354"/>
                <a:gd name="connsiteX14" fmla="*/ 93895 w 751387"/>
                <a:gd name="connsiteY14" fmla="*/ 211912 h 1990354"/>
                <a:gd name="connsiteX15" fmla="*/ 323638 w 751387"/>
                <a:gd name="connsiteY15" fmla="*/ 756437 h 1990354"/>
                <a:gd name="connsiteX16" fmla="*/ 368901 w 751387"/>
                <a:gd name="connsiteY16" fmla="*/ 984809 h 1990354"/>
                <a:gd name="connsiteX17" fmla="*/ 415536 w 751387"/>
                <a:gd name="connsiteY17" fmla="*/ 1261186 h 1990354"/>
                <a:gd name="connsiteX18" fmla="*/ 458055 w 751387"/>
                <a:gd name="connsiteY18" fmla="*/ 1675409 h 1990354"/>
                <a:gd name="connsiteX19" fmla="*/ 474514 w 751387"/>
                <a:gd name="connsiteY19" fmla="*/ 1981276 h 1990354"/>
                <a:gd name="connsiteX20" fmla="*/ 746091 w 751387"/>
                <a:gd name="connsiteY20" fmla="*/ 1970303 h 1990354"/>
                <a:gd name="connsiteX0" fmla="*/ 746091 w 751387"/>
                <a:gd name="connsiteY0" fmla="*/ 1970303 h 1990354"/>
                <a:gd name="connsiteX1" fmla="*/ 743348 w 751387"/>
                <a:gd name="connsiteY1" fmla="*/ 1778279 h 1990354"/>
                <a:gd name="connsiteX2" fmla="*/ 669967 w 751387"/>
                <a:gd name="connsiteY2" fmla="*/ 969721 h 1990354"/>
                <a:gd name="connsiteX3" fmla="*/ 565726 w 751387"/>
                <a:gd name="connsiteY3" fmla="*/ 469087 h 1990354"/>
                <a:gd name="connsiteX4" fmla="*/ 518406 w 751387"/>
                <a:gd name="connsiteY4" fmla="*/ 98069 h 1990354"/>
                <a:gd name="connsiteX5" fmla="*/ 508804 w 751387"/>
                <a:gd name="connsiteY5" fmla="*/ 85725 h 1990354"/>
                <a:gd name="connsiteX6" fmla="*/ 491659 w 751387"/>
                <a:gd name="connsiteY6" fmla="*/ 107671 h 1990354"/>
                <a:gd name="connsiteX7" fmla="*/ 409363 w 751387"/>
                <a:gd name="connsiteY7" fmla="*/ 263347 h 1990354"/>
                <a:gd name="connsiteX8" fmla="*/ 357243 w 751387"/>
                <a:gd name="connsiteY8" fmla="*/ 269519 h 1990354"/>
                <a:gd name="connsiteX9" fmla="*/ 102125 w 751387"/>
                <a:gd name="connsiteY9" fmla="*/ 59665 h 1990354"/>
                <a:gd name="connsiteX10" fmla="*/ 67835 w 751387"/>
                <a:gd name="connsiteY10" fmla="*/ 0 h 1990354"/>
                <a:gd name="connsiteX11" fmla="*/ 17772 w 751387"/>
                <a:gd name="connsiteY11" fmla="*/ 43205 h 1990354"/>
                <a:gd name="connsiteX12" fmla="*/ 1312 w 751387"/>
                <a:gd name="connsiteY12" fmla="*/ 95326 h 1990354"/>
                <a:gd name="connsiteX13" fmla="*/ 36288 w 751387"/>
                <a:gd name="connsiteY13" fmla="*/ 135788 h 1990354"/>
                <a:gd name="connsiteX14" fmla="*/ 93895 w 751387"/>
                <a:gd name="connsiteY14" fmla="*/ 211912 h 1990354"/>
                <a:gd name="connsiteX15" fmla="*/ 323638 w 751387"/>
                <a:gd name="connsiteY15" fmla="*/ 756437 h 1990354"/>
                <a:gd name="connsiteX16" fmla="*/ 368901 w 751387"/>
                <a:gd name="connsiteY16" fmla="*/ 984809 h 1990354"/>
                <a:gd name="connsiteX17" fmla="*/ 415536 w 751387"/>
                <a:gd name="connsiteY17" fmla="*/ 1261186 h 1990354"/>
                <a:gd name="connsiteX18" fmla="*/ 458055 w 751387"/>
                <a:gd name="connsiteY18" fmla="*/ 1675409 h 1990354"/>
                <a:gd name="connsiteX19" fmla="*/ 474514 w 751387"/>
                <a:gd name="connsiteY19" fmla="*/ 1981276 h 1990354"/>
                <a:gd name="connsiteX20" fmla="*/ 746091 w 751387"/>
                <a:gd name="connsiteY20" fmla="*/ 1970303 h 199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1387" h="1990354">
                  <a:moveTo>
                    <a:pt x="746091" y="1970303"/>
                  </a:moveTo>
                  <a:cubicBezTo>
                    <a:pt x="751120" y="1938070"/>
                    <a:pt x="756035" y="194504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7885" y="1795424"/>
                    <a:pt x="468112" y="1886363"/>
                    <a:pt x="474514" y="1981276"/>
                  </a:cubicBezTo>
                  <a:cubicBezTo>
                    <a:pt x="520120" y="1985962"/>
                    <a:pt x="701285" y="2004136"/>
                    <a:pt x="746091" y="1970303"/>
                  </a:cubicBezTo>
                  <a:close/>
                </a:path>
              </a:pathLst>
            </a:custGeom>
            <a:solidFill>
              <a:schemeClr val="accent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973E71D0-3FF1-4EEC-8E81-9F679CE0EACE}"/>
                </a:ext>
              </a:extLst>
            </p:cNvPr>
            <p:cNvSpPr/>
            <p:nvPr/>
          </p:nvSpPr>
          <p:spPr>
            <a:xfrm>
              <a:off x="700584" y="4688266"/>
              <a:ext cx="2657562" cy="2168355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856654 w 2666423"/>
                <a:gd name="connsiteY2" fmla="*/ 42893 h 2183348"/>
                <a:gd name="connsiteX3" fmla="*/ 241947 w 2666423"/>
                <a:gd name="connsiteY3" fmla="*/ 41317 h 2183348"/>
                <a:gd name="connsiteX4" fmla="*/ 164756 w 2666423"/>
                <a:gd name="connsiteY4" fmla="*/ 496586 h 2183348"/>
                <a:gd name="connsiteX5" fmla="*/ 70237 w 2666423"/>
                <a:gd name="connsiteY5" fmla="*/ 1396096 h 2183348"/>
                <a:gd name="connsiteX6" fmla="*/ 0 w 2666423"/>
                <a:gd name="connsiteY6" fmla="*/ 2183348 h 2183348"/>
                <a:gd name="connsiteX7" fmla="*/ 2666423 w 2666423"/>
                <a:gd name="connsiteY7" fmla="*/ 2183348 h 2183348"/>
                <a:gd name="connsiteX8" fmla="*/ 2666248 w 2666423"/>
                <a:gd name="connsiteY8" fmla="*/ 2138454 h 2183348"/>
                <a:gd name="connsiteX9" fmla="*/ 2660070 w 2666423"/>
                <a:gd name="connsiteY9" fmla="*/ 61798 h 2183348"/>
                <a:gd name="connsiteX10" fmla="*/ 2278552 w 2666423"/>
                <a:gd name="connsiteY10" fmla="*/ 156 h 2183348"/>
                <a:gd name="connsiteX0" fmla="*/ 2660070 w 2666423"/>
                <a:gd name="connsiteY0" fmla="*/ 175207 h 2296757"/>
                <a:gd name="connsiteX1" fmla="*/ 2250485 w 2666423"/>
                <a:gd name="connsiteY1" fmla="*/ 113768 h 2296757"/>
                <a:gd name="connsiteX2" fmla="*/ 1856654 w 2666423"/>
                <a:gd name="connsiteY2" fmla="*/ 156302 h 2296757"/>
                <a:gd name="connsiteX3" fmla="*/ 241947 w 2666423"/>
                <a:gd name="connsiteY3" fmla="*/ 154726 h 2296757"/>
                <a:gd name="connsiteX4" fmla="*/ 164756 w 2666423"/>
                <a:gd name="connsiteY4" fmla="*/ 609995 h 2296757"/>
                <a:gd name="connsiteX5" fmla="*/ 70237 w 2666423"/>
                <a:gd name="connsiteY5" fmla="*/ 1509505 h 2296757"/>
                <a:gd name="connsiteX6" fmla="*/ 0 w 2666423"/>
                <a:gd name="connsiteY6" fmla="*/ 2296757 h 2296757"/>
                <a:gd name="connsiteX7" fmla="*/ 2666423 w 2666423"/>
                <a:gd name="connsiteY7" fmla="*/ 2296757 h 2296757"/>
                <a:gd name="connsiteX8" fmla="*/ 2666248 w 2666423"/>
                <a:gd name="connsiteY8" fmla="*/ 2251863 h 2296757"/>
                <a:gd name="connsiteX9" fmla="*/ 2660070 w 2666423"/>
                <a:gd name="connsiteY9" fmla="*/ 175207 h 2296757"/>
                <a:gd name="connsiteX0" fmla="*/ 2660070 w 2666423"/>
                <a:gd name="connsiteY0" fmla="*/ 159487 h 2281037"/>
                <a:gd name="connsiteX1" fmla="*/ 1856654 w 2666423"/>
                <a:gd name="connsiteY1" fmla="*/ 140582 h 2281037"/>
                <a:gd name="connsiteX2" fmla="*/ 241947 w 2666423"/>
                <a:gd name="connsiteY2" fmla="*/ 139006 h 2281037"/>
                <a:gd name="connsiteX3" fmla="*/ 164756 w 2666423"/>
                <a:gd name="connsiteY3" fmla="*/ 594275 h 2281037"/>
                <a:gd name="connsiteX4" fmla="*/ 70237 w 2666423"/>
                <a:gd name="connsiteY4" fmla="*/ 1493785 h 2281037"/>
                <a:gd name="connsiteX5" fmla="*/ 0 w 2666423"/>
                <a:gd name="connsiteY5" fmla="*/ 2281037 h 2281037"/>
                <a:gd name="connsiteX6" fmla="*/ 2666423 w 2666423"/>
                <a:gd name="connsiteY6" fmla="*/ 2281037 h 2281037"/>
                <a:gd name="connsiteX7" fmla="*/ 2666248 w 2666423"/>
                <a:gd name="connsiteY7" fmla="*/ 2236143 h 2281037"/>
                <a:gd name="connsiteX8" fmla="*/ 2660070 w 2666423"/>
                <a:gd name="connsiteY8" fmla="*/ 159487 h 2281037"/>
                <a:gd name="connsiteX0" fmla="*/ 2660070 w 2666423"/>
                <a:gd name="connsiteY0" fmla="*/ 179276 h 2300826"/>
                <a:gd name="connsiteX1" fmla="*/ 241947 w 2666423"/>
                <a:gd name="connsiteY1" fmla="*/ 158795 h 2300826"/>
                <a:gd name="connsiteX2" fmla="*/ 164756 w 2666423"/>
                <a:gd name="connsiteY2" fmla="*/ 614064 h 2300826"/>
                <a:gd name="connsiteX3" fmla="*/ 70237 w 2666423"/>
                <a:gd name="connsiteY3" fmla="*/ 1513574 h 2300826"/>
                <a:gd name="connsiteX4" fmla="*/ 0 w 2666423"/>
                <a:gd name="connsiteY4" fmla="*/ 2300826 h 2300826"/>
                <a:gd name="connsiteX5" fmla="*/ 2666423 w 2666423"/>
                <a:gd name="connsiteY5" fmla="*/ 2300826 h 2300826"/>
                <a:gd name="connsiteX6" fmla="*/ 2666248 w 2666423"/>
                <a:gd name="connsiteY6" fmla="*/ 2255932 h 2300826"/>
                <a:gd name="connsiteX7" fmla="*/ 2660070 w 2666423"/>
                <a:gd name="connsiteY7" fmla="*/ 179276 h 2300826"/>
                <a:gd name="connsiteX0" fmla="*/ 2660070 w 2666423"/>
                <a:gd name="connsiteY0" fmla="*/ 78896 h 2200446"/>
                <a:gd name="connsiteX1" fmla="*/ 241947 w 2666423"/>
                <a:gd name="connsiteY1" fmla="*/ 58415 h 2200446"/>
                <a:gd name="connsiteX2" fmla="*/ 164756 w 2666423"/>
                <a:gd name="connsiteY2" fmla="*/ 513684 h 2200446"/>
                <a:gd name="connsiteX3" fmla="*/ 70237 w 2666423"/>
                <a:gd name="connsiteY3" fmla="*/ 1413194 h 2200446"/>
                <a:gd name="connsiteX4" fmla="*/ 0 w 2666423"/>
                <a:gd name="connsiteY4" fmla="*/ 2200446 h 2200446"/>
                <a:gd name="connsiteX5" fmla="*/ 2666423 w 2666423"/>
                <a:gd name="connsiteY5" fmla="*/ 2200446 h 2200446"/>
                <a:gd name="connsiteX6" fmla="*/ 2666248 w 2666423"/>
                <a:gd name="connsiteY6" fmla="*/ 2155552 h 2200446"/>
                <a:gd name="connsiteX7" fmla="*/ 2660070 w 2666423"/>
                <a:gd name="connsiteY7" fmla="*/ 78896 h 2200446"/>
                <a:gd name="connsiteX0" fmla="*/ 2660070 w 2666423"/>
                <a:gd name="connsiteY0" fmla="*/ 54035 h 2175585"/>
                <a:gd name="connsiteX1" fmla="*/ 241947 w 2666423"/>
                <a:gd name="connsiteY1" fmla="*/ 33554 h 2175585"/>
                <a:gd name="connsiteX2" fmla="*/ 164756 w 2666423"/>
                <a:gd name="connsiteY2" fmla="*/ 488823 h 2175585"/>
                <a:gd name="connsiteX3" fmla="*/ 70237 w 2666423"/>
                <a:gd name="connsiteY3" fmla="*/ 1388333 h 2175585"/>
                <a:gd name="connsiteX4" fmla="*/ 0 w 2666423"/>
                <a:gd name="connsiteY4" fmla="*/ 2175585 h 2175585"/>
                <a:gd name="connsiteX5" fmla="*/ 2666423 w 2666423"/>
                <a:gd name="connsiteY5" fmla="*/ 2175585 h 2175585"/>
                <a:gd name="connsiteX6" fmla="*/ 2666248 w 2666423"/>
                <a:gd name="connsiteY6" fmla="*/ 2130691 h 2175585"/>
                <a:gd name="connsiteX7" fmla="*/ 2660070 w 2666423"/>
                <a:gd name="connsiteY7" fmla="*/ 54035 h 217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6423" h="2175585">
                  <a:moveTo>
                    <a:pt x="2660070" y="54035"/>
                  </a:moveTo>
                  <a:cubicBezTo>
                    <a:pt x="2026658" y="-56569"/>
                    <a:pt x="782070" y="37543"/>
                    <a:pt x="241947" y="33554"/>
                  </a:cubicBezTo>
                  <a:cubicBezTo>
                    <a:pt x="180509" y="165881"/>
                    <a:pt x="182085" y="347044"/>
                    <a:pt x="164756" y="488823"/>
                  </a:cubicBezTo>
                  <a:cubicBezTo>
                    <a:pt x="128525" y="788134"/>
                    <a:pt x="98591" y="1089022"/>
                    <a:pt x="70237" y="1388333"/>
                  </a:cubicBezTo>
                  <a:lnTo>
                    <a:pt x="0" y="2175585"/>
                  </a:lnTo>
                  <a:lnTo>
                    <a:pt x="2666423" y="2175585"/>
                  </a:lnTo>
                  <a:cubicBezTo>
                    <a:pt x="2666365" y="2160620"/>
                    <a:pt x="2666306" y="2145656"/>
                    <a:pt x="2666248" y="2130691"/>
                  </a:cubicBezTo>
                  <a:cubicBezTo>
                    <a:pt x="2662506" y="1169438"/>
                    <a:pt x="2658297" y="74416"/>
                    <a:pt x="2660070" y="5403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E4787ED-7F79-4347-876A-C2318678DC73}"/>
                </a:ext>
              </a:extLst>
            </p:cNvPr>
            <p:cNvSpPr/>
            <p:nvPr/>
          </p:nvSpPr>
          <p:spPr>
            <a:xfrm>
              <a:off x="0" y="226153"/>
              <a:ext cx="4664412" cy="6630472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F33F55C-06E6-44F9-A03C-6EE1CC40FE34}"/>
                </a:ext>
              </a:extLst>
            </p:cNvPr>
            <p:cNvSpPr/>
            <p:nvPr/>
          </p:nvSpPr>
          <p:spPr>
            <a:xfrm>
              <a:off x="1506088" y="-530"/>
              <a:ext cx="1126951" cy="809234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rgbClr val="FECBA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DA8E0C6A-96F6-44D3-A642-1A800ECC262A}"/>
                </a:ext>
              </a:extLst>
            </p:cNvPr>
            <p:cNvSpPr/>
            <p:nvPr/>
          </p:nvSpPr>
          <p:spPr>
            <a:xfrm>
              <a:off x="1717351" y="24002"/>
              <a:ext cx="800747" cy="785047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3B0CC610-6C45-407C-B61C-E9E550637BA3}"/>
                </a:ext>
              </a:extLst>
            </p:cNvPr>
            <p:cNvSpPr/>
            <p:nvPr/>
          </p:nvSpPr>
          <p:spPr>
            <a:xfrm>
              <a:off x="3979452" y="5679057"/>
              <a:ext cx="659436" cy="1177568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rgbClr val="FECBA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9E4E12C2-50C9-4D1E-BAE1-2F07D09BD4DA}"/>
                </a:ext>
              </a:extLst>
            </p:cNvPr>
            <p:cNvSpPr/>
            <p:nvPr/>
          </p:nvSpPr>
          <p:spPr>
            <a:xfrm>
              <a:off x="4029912" y="5220842"/>
              <a:ext cx="580933" cy="549532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B79347A-4FB0-4381-8B80-EAF24CF24DE4}"/>
                </a:ext>
              </a:extLst>
            </p:cNvPr>
            <p:cNvSpPr/>
            <p:nvPr/>
          </p:nvSpPr>
          <p:spPr>
            <a:xfrm>
              <a:off x="3048741" y="4563135"/>
              <a:ext cx="15702" cy="109905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9E4EA0E0-405D-412C-8CFC-247D26D6B08D}"/>
                </a:ext>
              </a:extLst>
            </p:cNvPr>
            <p:cNvSpPr/>
            <p:nvPr/>
          </p:nvSpPr>
          <p:spPr>
            <a:xfrm>
              <a:off x="2051094" y="775349"/>
              <a:ext cx="942054" cy="3359992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accent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CD3B272-2F5A-48D9-B070-C8A67EEAFC41}"/>
                </a:ext>
              </a:extLst>
            </p:cNvPr>
            <p:cNvSpPr/>
            <p:nvPr/>
          </p:nvSpPr>
          <p:spPr>
            <a:xfrm>
              <a:off x="0" y="2348919"/>
              <a:ext cx="1791144" cy="2479556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3BAE9CA8-BE4F-4E5A-B1B3-A37EFA65675E}"/>
                </a:ext>
              </a:extLst>
            </p:cNvPr>
            <p:cNvSpPr/>
            <p:nvPr/>
          </p:nvSpPr>
          <p:spPr>
            <a:xfrm>
              <a:off x="528795" y="3244903"/>
              <a:ext cx="1067661" cy="989157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rgbClr val="FECBA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560509F-A33E-480A-872C-6CD0EC52A96D}"/>
                </a:ext>
              </a:extLst>
            </p:cNvPr>
            <p:cNvSpPr/>
            <p:nvPr/>
          </p:nvSpPr>
          <p:spPr>
            <a:xfrm>
              <a:off x="219866" y="3566125"/>
              <a:ext cx="619804" cy="84871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  <a:gd name="connsiteX0" fmla="*/ 270724 w 270724"/>
                <a:gd name="connsiteY0" fmla="*/ 294894 h 370709"/>
                <a:gd name="connsiteX1" fmla="*/ 177455 w 270724"/>
                <a:gd name="connsiteY1" fmla="*/ 337413 h 370709"/>
                <a:gd name="connsiteX2" fmla="*/ 126706 w 270724"/>
                <a:gd name="connsiteY2" fmla="*/ 355244 h 370709"/>
                <a:gd name="connsiteX3" fmla="*/ 104760 w 270724"/>
                <a:gd name="connsiteY3" fmla="*/ 361416 h 370709"/>
                <a:gd name="connsiteX4" fmla="*/ 40981 w 270724"/>
                <a:gd name="connsiteY4" fmla="*/ 330555 h 370709"/>
                <a:gd name="connsiteX5" fmla="*/ 3262 w 270724"/>
                <a:gd name="connsiteY5" fmla="*/ 52806 h 370709"/>
                <a:gd name="connsiteX6" fmla="*/ 194600 w 270724"/>
                <a:gd name="connsiteY6" fmla="*/ 0 h 370709"/>
                <a:gd name="connsiteX7" fmla="*/ 169911 w 270724"/>
                <a:gd name="connsiteY7" fmla="*/ 47320 h 370709"/>
                <a:gd name="connsiteX8" fmla="*/ 190485 w 270724"/>
                <a:gd name="connsiteY8" fmla="*/ 272262 h 370709"/>
                <a:gd name="connsiteX9" fmla="*/ 208316 w 270724"/>
                <a:gd name="connsiteY9" fmla="*/ 289407 h 370709"/>
                <a:gd name="connsiteX10" fmla="*/ 270724 w 270724"/>
                <a:gd name="connsiteY10" fmla="*/ 294894 h 37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724" h="370709">
                  <a:moveTo>
                    <a:pt x="270724" y="294894"/>
                  </a:moveTo>
                  <a:cubicBezTo>
                    <a:pt x="236434" y="324383"/>
                    <a:pt x="211059" y="325755"/>
                    <a:pt x="177455" y="337413"/>
                  </a:cubicBezTo>
                  <a:lnTo>
                    <a:pt x="126706" y="355244"/>
                  </a:lnTo>
                  <a:lnTo>
                    <a:pt x="104760" y="361416"/>
                  </a:lnTo>
                  <a:cubicBezTo>
                    <a:pt x="56754" y="377190"/>
                    <a:pt x="58811" y="376504"/>
                    <a:pt x="40981" y="330555"/>
                  </a:cubicBezTo>
                  <a:cubicBezTo>
                    <a:pt x="-4968" y="213969"/>
                    <a:pt x="-2911" y="157734"/>
                    <a:pt x="3262" y="52806"/>
                  </a:cubicBezTo>
                  <a:cubicBezTo>
                    <a:pt x="28865" y="-2287"/>
                    <a:pt x="166825" y="914"/>
                    <a:pt x="194600" y="0"/>
                  </a:cubicBezTo>
                  <a:cubicBezTo>
                    <a:pt x="180884" y="19888"/>
                    <a:pt x="175397" y="30175"/>
                    <a:pt x="169911" y="47320"/>
                  </a:cubicBezTo>
                  <a:cubicBezTo>
                    <a:pt x="147965" y="113842"/>
                    <a:pt x="181570" y="202311"/>
                    <a:pt x="190485" y="272262"/>
                  </a:cubicBezTo>
                  <a:cubicBezTo>
                    <a:pt x="191857" y="284607"/>
                    <a:pt x="197343" y="287350"/>
                    <a:pt x="208316" y="289407"/>
                  </a:cubicBezTo>
                  <a:cubicBezTo>
                    <a:pt x="242606" y="295579"/>
                    <a:pt x="236434" y="288721"/>
                    <a:pt x="270724" y="294894"/>
                  </a:cubicBezTo>
                  <a:close/>
                </a:path>
              </a:pathLst>
            </a:custGeom>
            <a:solidFill>
              <a:schemeClr val="accent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CB280867-FA94-4749-A904-3DDBA59260C7}"/>
                </a:ext>
              </a:extLst>
            </p:cNvPr>
            <p:cNvGrpSpPr/>
            <p:nvPr/>
          </p:nvGrpSpPr>
          <p:grpSpPr>
            <a:xfrm>
              <a:off x="1238079" y="49762"/>
              <a:ext cx="2466332" cy="2548272"/>
              <a:chOff x="1238079" y="49762"/>
              <a:chExt cx="2466332" cy="254827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C7C032A9-A3A5-4240-810F-2987E4E0831C}"/>
                  </a:ext>
                </a:extLst>
              </p:cNvPr>
              <p:cNvSpPr/>
              <p:nvPr/>
            </p:nvSpPr>
            <p:spPr>
              <a:xfrm>
                <a:off x="1238079" y="49762"/>
                <a:ext cx="304313" cy="2244313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9D8AF34F-8296-4A48-93E5-15849C073D82}"/>
                  </a:ext>
                </a:extLst>
              </p:cNvPr>
              <p:cNvGrpSpPr/>
              <p:nvPr/>
            </p:nvGrpSpPr>
            <p:grpSpPr>
              <a:xfrm flipH="1">
                <a:off x="2570295" y="442420"/>
                <a:ext cx="1134116" cy="2094513"/>
                <a:chOff x="8696683" y="395466"/>
                <a:chExt cx="939346" cy="1734809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="" xmlns:a16="http://schemas.microsoft.com/office/drawing/2014/main" id="{AB99948E-4D1A-425A-8E33-FCB490A007A1}"/>
                    </a:ext>
                  </a:extLst>
                </p:cNvPr>
                <p:cNvSpPr/>
                <p:nvPr/>
              </p:nvSpPr>
              <p:spPr>
                <a:xfrm flipH="1">
                  <a:off x="9030650" y="2067261"/>
                  <a:ext cx="63014" cy="6301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="" xmlns:a16="http://schemas.microsoft.com/office/drawing/2014/main" id="{D21B655E-8E6C-40FD-B984-E0F53A4A7907}"/>
                    </a:ext>
                  </a:extLst>
                </p:cNvPr>
                <p:cNvSpPr/>
                <p:nvPr/>
              </p:nvSpPr>
              <p:spPr>
                <a:xfrm flipH="1">
                  <a:off x="8725762" y="2008599"/>
                  <a:ext cx="78765" cy="7876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="" xmlns:a16="http://schemas.microsoft.com/office/drawing/2014/main" id="{4EA0F671-F8EA-42D2-A629-5727B11C0354}"/>
                    </a:ext>
                  </a:extLst>
                </p:cNvPr>
                <p:cNvGrpSpPr/>
                <p:nvPr/>
              </p:nvGrpSpPr>
              <p:grpSpPr>
                <a:xfrm>
                  <a:off x="8696683" y="395466"/>
                  <a:ext cx="939346" cy="1714491"/>
                  <a:chOff x="8696683" y="395466"/>
                  <a:chExt cx="939346" cy="1714491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="" xmlns:a16="http://schemas.microsoft.com/office/drawing/2014/main" id="{39A02B95-66B7-4D62-BE09-0CDEB90AC502}"/>
                      </a:ext>
                    </a:extLst>
                  </p:cNvPr>
                  <p:cNvSpPr/>
                  <p:nvPr/>
                </p:nvSpPr>
                <p:spPr>
                  <a:xfrm flipH="1">
                    <a:off x="9092092" y="1401062"/>
                    <a:ext cx="330819" cy="708895"/>
                  </a:xfrm>
                  <a:custGeom>
                    <a:avLst/>
                    <a:gdLst>
                      <a:gd name="connsiteX0" fmla="*/ 0 w 144018"/>
                      <a:gd name="connsiteY0" fmla="*/ 4566 h 308610"/>
                      <a:gd name="connsiteX1" fmla="*/ 19888 w 144018"/>
                      <a:gd name="connsiteY1" fmla="*/ 7309 h 308610"/>
                      <a:gd name="connsiteX2" fmla="*/ 28804 w 144018"/>
                      <a:gd name="connsiteY2" fmla="*/ 73146 h 308610"/>
                      <a:gd name="connsiteX3" fmla="*/ 75438 w 144018"/>
                      <a:gd name="connsiteY3" fmla="*/ 239109 h 308610"/>
                      <a:gd name="connsiteX4" fmla="*/ 104242 w 144018"/>
                      <a:gd name="connsiteY4" fmla="*/ 280943 h 308610"/>
                      <a:gd name="connsiteX5" fmla="*/ 143332 w 144018"/>
                      <a:gd name="connsiteY5" fmla="*/ 297402 h 308610"/>
                      <a:gd name="connsiteX6" fmla="*/ 143332 w 144018"/>
                      <a:gd name="connsiteY6" fmla="*/ 314547 h 308610"/>
                      <a:gd name="connsiteX7" fmla="*/ 60350 w 144018"/>
                      <a:gd name="connsiteY7" fmla="*/ 243910 h 308610"/>
                      <a:gd name="connsiteX8" fmla="*/ 4115 w 144018"/>
                      <a:gd name="connsiteY8" fmla="*/ 29940 h 308610"/>
                      <a:gd name="connsiteX9" fmla="*/ 0 w 144018"/>
                      <a:gd name="connsiteY9" fmla="*/ 4566 h 30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018" h="308610">
                        <a:moveTo>
                          <a:pt x="0" y="4566"/>
                        </a:moveTo>
                        <a:cubicBezTo>
                          <a:pt x="9601" y="-3664"/>
                          <a:pt x="13716" y="451"/>
                          <a:pt x="19888" y="7309"/>
                        </a:cubicBezTo>
                        <a:cubicBezTo>
                          <a:pt x="21260" y="32684"/>
                          <a:pt x="24689" y="52572"/>
                          <a:pt x="28804" y="73146"/>
                        </a:cubicBezTo>
                        <a:cubicBezTo>
                          <a:pt x="40462" y="129381"/>
                          <a:pt x="58979" y="202762"/>
                          <a:pt x="75438" y="239109"/>
                        </a:cubicBezTo>
                        <a:cubicBezTo>
                          <a:pt x="80924" y="250082"/>
                          <a:pt x="97384" y="274085"/>
                          <a:pt x="104242" y="280943"/>
                        </a:cubicBezTo>
                        <a:cubicBezTo>
                          <a:pt x="114529" y="289173"/>
                          <a:pt x="128930" y="297402"/>
                          <a:pt x="143332" y="297402"/>
                        </a:cubicBezTo>
                        <a:cubicBezTo>
                          <a:pt x="148133" y="302889"/>
                          <a:pt x="148133" y="309061"/>
                          <a:pt x="143332" y="314547"/>
                        </a:cubicBezTo>
                        <a:cubicBezTo>
                          <a:pt x="102184" y="307004"/>
                          <a:pt x="76810" y="280257"/>
                          <a:pt x="60350" y="243910"/>
                        </a:cubicBezTo>
                        <a:cubicBezTo>
                          <a:pt x="31547" y="174644"/>
                          <a:pt x="14402" y="104007"/>
                          <a:pt x="4115" y="29940"/>
                        </a:cubicBezTo>
                        <a:cubicBezTo>
                          <a:pt x="3429" y="21711"/>
                          <a:pt x="2057" y="12110"/>
                          <a:pt x="0" y="456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685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="" xmlns:a16="http://schemas.microsoft.com/office/drawing/2014/main" id="{89C039AC-3ED8-4970-AE74-0E5093FA3447}"/>
                      </a:ext>
                    </a:extLst>
                  </p:cNvPr>
                  <p:cNvSpPr/>
                  <p:nvPr/>
                </p:nvSpPr>
                <p:spPr>
                  <a:xfrm flipH="1">
                    <a:off x="8696683" y="1335935"/>
                    <a:ext cx="173286" cy="708895"/>
                  </a:xfrm>
                  <a:custGeom>
                    <a:avLst/>
                    <a:gdLst>
                      <a:gd name="connsiteX0" fmla="*/ 0 w 75438"/>
                      <a:gd name="connsiteY0" fmla="*/ 9601 h 308610"/>
                      <a:gd name="connsiteX1" fmla="*/ 17145 w 75438"/>
                      <a:gd name="connsiteY1" fmla="*/ 0 h 308610"/>
                      <a:gd name="connsiteX2" fmla="*/ 75438 w 75438"/>
                      <a:gd name="connsiteY2" fmla="*/ 233858 h 308610"/>
                      <a:gd name="connsiteX3" fmla="*/ 75438 w 75438"/>
                      <a:gd name="connsiteY3" fmla="*/ 279121 h 308610"/>
                      <a:gd name="connsiteX4" fmla="*/ 65151 w 75438"/>
                      <a:gd name="connsiteY4" fmla="*/ 311353 h 308610"/>
                      <a:gd name="connsiteX5" fmla="*/ 47320 w 75438"/>
                      <a:gd name="connsiteY5" fmla="*/ 296951 h 308610"/>
                      <a:gd name="connsiteX6" fmla="*/ 61722 w 75438"/>
                      <a:gd name="connsiteY6" fmla="*/ 256489 h 308610"/>
                      <a:gd name="connsiteX7" fmla="*/ 57607 w 75438"/>
                      <a:gd name="connsiteY7" fmla="*/ 225628 h 308610"/>
                      <a:gd name="connsiteX8" fmla="*/ 5487 w 75438"/>
                      <a:gd name="connsiteY8" fmla="*/ 25375 h 308610"/>
                      <a:gd name="connsiteX9" fmla="*/ 0 w 75438"/>
                      <a:gd name="connsiteY9" fmla="*/ 9601 h 30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5438" h="308610">
                        <a:moveTo>
                          <a:pt x="0" y="9601"/>
                        </a:moveTo>
                        <a:cubicBezTo>
                          <a:pt x="6172" y="3429"/>
                          <a:pt x="11659" y="6172"/>
                          <a:pt x="17145" y="0"/>
                        </a:cubicBezTo>
                        <a:cubicBezTo>
                          <a:pt x="45263" y="100127"/>
                          <a:pt x="62408" y="153619"/>
                          <a:pt x="75438" y="233858"/>
                        </a:cubicBezTo>
                        <a:cubicBezTo>
                          <a:pt x="78181" y="248945"/>
                          <a:pt x="78181" y="264033"/>
                          <a:pt x="75438" y="279121"/>
                        </a:cubicBezTo>
                        <a:cubicBezTo>
                          <a:pt x="71323" y="292837"/>
                          <a:pt x="69266" y="297637"/>
                          <a:pt x="65151" y="311353"/>
                        </a:cubicBezTo>
                        <a:cubicBezTo>
                          <a:pt x="56236" y="314782"/>
                          <a:pt x="53493" y="304495"/>
                          <a:pt x="47320" y="296951"/>
                        </a:cubicBezTo>
                        <a:cubicBezTo>
                          <a:pt x="58293" y="285979"/>
                          <a:pt x="61036" y="277749"/>
                          <a:pt x="61722" y="256489"/>
                        </a:cubicBezTo>
                        <a:cubicBezTo>
                          <a:pt x="59665" y="243459"/>
                          <a:pt x="60351" y="233172"/>
                          <a:pt x="57607" y="225628"/>
                        </a:cubicBezTo>
                        <a:cubicBezTo>
                          <a:pt x="44577" y="157734"/>
                          <a:pt x="28804" y="100127"/>
                          <a:pt x="5487" y="25375"/>
                        </a:cubicBezTo>
                        <a:cubicBezTo>
                          <a:pt x="4801" y="21946"/>
                          <a:pt x="2058" y="13030"/>
                          <a:pt x="0" y="96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 w="685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="" xmlns:a16="http://schemas.microsoft.com/office/drawing/2014/main" id="{344804AE-2F95-439A-AF89-ED3AB4ECC756}"/>
                      </a:ext>
                    </a:extLst>
                  </p:cNvPr>
                  <p:cNvSpPr/>
                  <p:nvPr/>
                </p:nvSpPr>
                <p:spPr>
                  <a:xfrm flipH="1">
                    <a:off x="8832612" y="395466"/>
                    <a:ext cx="803417" cy="1023961"/>
                  </a:xfrm>
                  <a:custGeom>
                    <a:avLst/>
                    <a:gdLst>
                      <a:gd name="connsiteX0" fmla="*/ 196 w 349758"/>
                      <a:gd name="connsiteY0" fmla="*/ 0 h 445770"/>
                      <a:gd name="connsiteX1" fmla="*/ 119525 w 349758"/>
                      <a:gd name="connsiteY1" fmla="*/ 109042 h 445770"/>
                      <a:gd name="connsiteX2" fmla="*/ 153815 w 349758"/>
                      <a:gd name="connsiteY2" fmla="*/ 161163 h 445770"/>
                      <a:gd name="connsiteX3" fmla="*/ 181247 w 349758"/>
                      <a:gd name="connsiteY3" fmla="*/ 189967 h 445770"/>
                      <a:gd name="connsiteX4" fmla="*/ 226510 w 349758"/>
                      <a:gd name="connsiteY4" fmla="*/ 200254 h 445770"/>
                      <a:gd name="connsiteX5" fmla="*/ 293033 w 349758"/>
                      <a:gd name="connsiteY5" fmla="*/ 270891 h 445770"/>
                      <a:gd name="connsiteX6" fmla="*/ 351326 w 349758"/>
                      <a:gd name="connsiteY6" fmla="*/ 407365 h 445770"/>
                      <a:gd name="connsiteX7" fmla="*/ 333495 w 349758"/>
                      <a:gd name="connsiteY7" fmla="*/ 425196 h 445770"/>
                      <a:gd name="connsiteX8" fmla="*/ 274516 w 349758"/>
                      <a:gd name="connsiteY8" fmla="*/ 291465 h 445770"/>
                      <a:gd name="connsiteX9" fmla="*/ 197707 w 349758"/>
                      <a:gd name="connsiteY9" fmla="*/ 216027 h 445770"/>
                      <a:gd name="connsiteX10" fmla="*/ 146957 w 349758"/>
                      <a:gd name="connsiteY10" fmla="*/ 228371 h 445770"/>
                      <a:gd name="connsiteX11" fmla="*/ 101009 w 349758"/>
                      <a:gd name="connsiteY11" fmla="*/ 369646 h 445770"/>
                      <a:gd name="connsiteX12" fmla="*/ 114725 w 349758"/>
                      <a:gd name="connsiteY12" fmla="*/ 447142 h 445770"/>
                      <a:gd name="connsiteX13" fmla="*/ 92779 w 349758"/>
                      <a:gd name="connsiteY13" fmla="*/ 445770 h 445770"/>
                      <a:gd name="connsiteX14" fmla="*/ 71519 w 349758"/>
                      <a:gd name="connsiteY14" fmla="*/ 350444 h 445770"/>
                      <a:gd name="connsiteX15" fmla="*/ 132556 w 349758"/>
                      <a:gd name="connsiteY15" fmla="*/ 205054 h 445770"/>
                      <a:gd name="connsiteX16" fmla="*/ 128441 w 349758"/>
                      <a:gd name="connsiteY16" fmla="*/ 176251 h 445770"/>
                      <a:gd name="connsiteX17" fmla="*/ 107181 w 349758"/>
                      <a:gd name="connsiteY17" fmla="*/ 137846 h 445770"/>
                      <a:gd name="connsiteX18" fmla="*/ 35858 w 349758"/>
                      <a:gd name="connsiteY18" fmla="*/ 63779 h 445770"/>
                      <a:gd name="connsiteX19" fmla="*/ 7740 w 349758"/>
                      <a:gd name="connsiteY19" fmla="*/ 38405 h 445770"/>
                      <a:gd name="connsiteX20" fmla="*/ 196 w 349758"/>
                      <a:gd name="connsiteY20" fmla="*/ 0 h 445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49758" h="445770">
                        <a:moveTo>
                          <a:pt x="196" y="0"/>
                        </a:moveTo>
                        <a:cubicBezTo>
                          <a:pt x="30371" y="22631"/>
                          <a:pt x="85921" y="64465"/>
                          <a:pt x="119525" y="109042"/>
                        </a:cubicBezTo>
                        <a:cubicBezTo>
                          <a:pt x="119525" y="109042"/>
                          <a:pt x="142843" y="142646"/>
                          <a:pt x="153815" y="161163"/>
                        </a:cubicBezTo>
                        <a:cubicBezTo>
                          <a:pt x="162731" y="175565"/>
                          <a:pt x="163417" y="191338"/>
                          <a:pt x="181247" y="189967"/>
                        </a:cubicBezTo>
                        <a:cubicBezTo>
                          <a:pt x="197707" y="191338"/>
                          <a:pt x="216223" y="196139"/>
                          <a:pt x="226510" y="200254"/>
                        </a:cubicBezTo>
                        <a:cubicBezTo>
                          <a:pt x="256685" y="212598"/>
                          <a:pt x="280003" y="246888"/>
                          <a:pt x="293033" y="270891"/>
                        </a:cubicBezTo>
                        <a:cubicBezTo>
                          <a:pt x="317036" y="315468"/>
                          <a:pt x="335553" y="359359"/>
                          <a:pt x="351326" y="407365"/>
                        </a:cubicBezTo>
                        <a:cubicBezTo>
                          <a:pt x="352012" y="420395"/>
                          <a:pt x="346525" y="426568"/>
                          <a:pt x="333495" y="425196"/>
                        </a:cubicBezTo>
                        <a:cubicBezTo>
                          <a:pt x="310178" y="379933"/>
                          <a:pt x="304006" y="343586"/>
                          <a:pt x="274516" y="291465"/>
                        </a:cubicBezTo>
                        <a:cubicBezTo>
                          <a:pt x="258057" y="265405"/>
                          <a:pt x="248456" y="226314"/>
                          <a:pt x="197707" y="216027"/>
                        </a:cubicBezTo>
                        <a:cubicBezTo>
                          <a:pt x="185362" y="213284"/>
                          <a:pt x="156559" y="220828"/>
                          <a:pt x="146957" y="228371"/>
                        </a:cubicBezTo>
                        <a:cubicBezTo>
                          <a:pt x="104438" y="259232"/>
                          <a:pt x="88664" y="317525"/>
                          <a:pt x="101009" y="369646"/>
                        </a:cubicBezTo>
                        <a:cubicBezTo>
                          <a:pt x="106495" y="395021"/>
                          <a:pt x="111982" y="419024"/>
                          <a:pt x="114725" y="447142"/>
                        </a:cubicBezTo>
                        <a:cubicBezTo>
                          <a:pt x="112667" y="451942"/>
                          <a:pt x="99637" y="449199"/>
                          <a:pt x="92779" y="445770"/>
                        </a:cubicBezTo>
                        <a:cubicBezTo>
                          <a:pt x="85235" y="415595"/>
                          <a:pt x="74263" y="381991"/>
                          <a:pt x="71519" y="350444"/>
                        </a:cubicBezTo>
                        <a:cubicBezTo>
                          <a:pt x="66719" y="291465"/>
                          <a:pt x="88664" y="243459"/>
                          <a:pt x="132556" y="205054"/>
                        </a:cubicBezTo>
                        <a:cubicBezTo>
                          <a:pt x="142157" y="196825"/>
                          <a:pt x="134613" y="185852"/>
                          <a:pt x="128441" y="176251"/>
                        </a:cubicBezTo>
                        <a:cubicBezTo>
                          <a:pt x="128441" y="176251"/>
                          <a:pt x="117468" y="154991"/>
                          <a:pt x="107181" y="137846"/>
                        </a:cubicBezTo>
                        <a:cubicBezTo>
                          <a:pt x="94837" y="115900"/>
                          <a:pt x="68090" y="90526"/>
                          <a:pt x="35858" y="63779"/>
                        </a:cubicBezTo>
                        <a:cubicBezTo>
                          <a:pt x="27628" y="55550"/>
                          <a:pt x="15970" y="45949"/>
                          <a:pt x="7740" y="38405"/>
                        </a:cubicBezTo>
                        <a:cubicBezTo>
                          <a:pt x="4997" y="36347"/>
                          <a:pt x="-1175" y="11659"/>
                          <a:pt x="196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685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="" xmlns:a16="http://schemas.microsoft.com/office/drawing/2014/main" id="{99347FB4-2D23-47DA-B85F-067B1216A47A}"/>
                  </a:ext>
                </a:extLst>
              </p:cNvPr>
              <p:cNvGrpSpPr/>
              <p:nvPr/>
            </p:nvGrpSpPr>
            <p:grpSpPr>
              <a:xfrm rot="11700000">
                <a:off x="1322631" y="2252611"/>
                <a:ext cx="345423" cy="345423"/>
                <a:chOff x="7123973" y="1204727"/>
                <a:chExt cx="252497" cy="252497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="" xmlns:a16="http://schemas.microsoft.com/office/drawing/2014/main" id="{67F4A3D1-6287-4461-A538-076C4354D92D}"/>
                    </a:ext>
                  </a:extLst>
                </p:cNvPr>
                <p:cNvGrpSpPr/>
                <p:nvPr/>
              </p:nvGrpSpPr>
              <p:grpSpPr>
                <a:xfrm>
                  <a:off x="7123973" y="1204727"/>
                  <a:ext cx="252497" cy="252497"/>
                  <a:chOff x="4915373" y="1633391"/>
                  <a:chExt cx="342000" cy="342000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="" xmlns:a16="http://schemas.microsoft.com/office/drawing/2014/main" id="{64B6B7BF-9940-4230-AC21-1EC6A5632CAA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="" xmlns:a16="http://schemas.microsoft.com/office/drawing/2014/main" id="{208B47BB-D735-4B37-BCFA-0495B4126452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="" xmlns:a16="http://schemas.microsoft.com/office/drawing/2014/main" id="{4161C802-ED76-45D6-9A21-D79858724920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32" name="Chord 31">
                  <a:extLst>
                    <a:ext uri="{FF2B5EF4-FFF2-40B4-BE49-F238E27FC236}">
                      <a16:creationId xmlns="" xmlns:a16="http://schemas.microsoft.com/office/drawing/2014/main" id="{802181C8-7C7A-41B1-817C-3870E1DBB6DE}"/>
                    </a:ext>
                  </a:extLst>
                </p:cNvPr>
                <p:cNvSpPr/>
                <p:nvPr/>
              </p:nvSpPr>
              <p:spPr>
                <a:xfrm rot="20881907">
                  <a:off x="7167196" y="1276843"/>
                  <a:ext cx="152933" cy="152933"/>
                </a:xfrm>
                <a:prstGeom prst="chord">
                  <a:avLst>
                    <a:gd name="adj1" fmla="val 5070744"/>
                    <a:gd name="adj2" fmla="val 1620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3" name="Chord 32">
                  <a:extLst>
                    <a:ext uri="{FF2B5EF4-FFF2-40B4-BE49-F238E27FC236}">
                      <a16:creationId xmlns="" xmlns:a16="http://schemas.microsoft.com/office/drawing/2014/main" id="{8E2CA8A9-407F-41A0-A01A-9B6DCEE72975}"/>
                    </a:ext>
                  </a:extLst>
                </p:cNvPr>
                <p:cNvSpPr/>
                <p:nvPr/>
              </p:nvSpPr>
              <p:spPr>
                <a:xfrm rot="20881907">
                  <a:off x="7167196" y="1276843"/>
                  <a:ext cx="152933" cy="152933"/>
                </a:xfrm>
                <a:prstGeom prst="chord">
                  <a:avLst>
                    <a:gd name="adj1" fmla="val 16204063"/>
                    <a:gd name="adj2" fmla="val 539167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6616FC4-7AA2-4FDA-B10F-D673171F0927}"/>
              </a:ext>
            </a:extLst>
          </p:cNvPr>
          <p:cNvSpPr txBox="1"/>
          <p:nvPr/>
        </p:nvSpPr>
        <p:spPr>
          <a:xfrm>
            <a:off x="7875747" y="307556"/>
            <a:ext cx="2663916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5400" dirty="0" smtClean="0">
                <a:cs typeface="Arial" pitchFamily="34" charset="0"/>
              </a:rPr>
              <a:t>4 Aktor 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C622190B-5BC1-46F3-8334-200CF8EC04C4}"/>
              </a:ext>
            </a:extLst>
          </p:cNvPr>
          <p:cNvSpPr/>
          <p:nvPr/>
        </p:nvSpPr>
        <p:spPr>
          <a:xfrm flipV="1">
            <a:off x="5684576" y="5388975"/>
            <a:ext cx="5773999" cy="592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9178DA0F-4FC7-40AF-966F-BB147B2CB8A3}"/>
              </a:ext>
            </a:extLst>
          </p:cNvPr>
          <p:cNvSpPr/>
          <p:nvPr/>
        </p:nvSpPr>
        <p:spPr>
          <a:xfrm flipV="1">
            <a:off x="5339056" y="4144823"/>
            <a:ext cx="6119519" cy="592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E89C1F5-D39D-4088-94F3-C5F42C808719}"/>
              </a:ext>
            </a:extLst>
          </p:cNvPr>
          <p:cNvSpPr/>
          <p:nvPr/>
        </p:nvSpPr>
        <p:spPr>
          <a:xfrm flipV="1">
            <a:off x="5942717" y="2900672"/>
            <a:ext cx="5515858" cy="592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21AD6D7-08A8-4F27-9FF3-9BC1CD579179}"/>
              </a:ext>
            </a:extLst>
          </p:cNvPr>
          <p:cNvSpPr/>
          <p:nvPr/>
        </p:nvSpPr>
        <p:spPr>
          <a:xfrm flipV="1">
            <a:off x="5076711" y="1656521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6148BE8-3D28-4C17-B5AD-216FFF8A80A8}"/>
              </a:ext>
            </a:extLst>
          </p:cNvPr>
          <p:cNvSpPr txBox="1"/>
          <p:nvPr/>
        </p:nvSpPr>
        <p:spPr>
          <a:xfrm>
            <a:off x="6638643" y="1629790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9DA2574-4BBE-4900-8F92-9A9CC6725997}"/>
              </a:ext>
            </a:extLst>
          </p:cNvPr>
          <p:cNvSpPr txBox="1"/>
          <p:nvPr/>
        </p:nvSpPr>
        <p:spPr>
          <a:xfrm>
            <a:off x="6638643" y="2873941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A178BA3-40BF-40A1-AB70-5A7572B58385}"/>
              </a:ext>
            </a:extLst>
          </p:cNvPr>
          <p:cNvSpPr txBox="1"/>
          <p:nvPr/>
        </p:nvSpPr>
        <p:spPr>
          <a:xfrm>
            <a:off x="6638643" y="4118092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3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AE716FE-59D6-49F7-B797-7687511DCB82}"/>
              </a:ext>
            </a:extLst>
          </p:cNvPr>
          <p:cNvSpPr txBox="1"/>
          <p:nvPr/>
        </p:nvSpPr>
        <p:spPr>
          <a:xfrm>
            <a:off x="6638643" y="5362244"/>
            <a:ext cx="98110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4D3A7AC3-CEAA-4E6F-AE37-4E00337FF7CF}"/>
              </a:ext>
            </a:extLst>
          </p:cNvPr>
          <p:cNvGrpSpPr/>
          <p:nvPr/>
        </p:nvGrpSpPr>
        <p:grpSpPr>
          <a:xfrm>
            <a:off x="7875747" y="1722123"/>
            <a:ext cx="3994320" cy="784157"/>
            <a:chOff x="7875747" y="1722123"/>
            <a:chExt cx="3994320" cy="784157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E5D97B4-8C1F-40E0-B9CB-474BE6F7753B}"/>
                </a:ext>
              </a:extLst>
            </p:cNvPr>
            <p:cNvSpPr txBox="1"/>
            <p:nvPr/>
          </p:nvSpPr>
          <p:spPr>
            <a:xfrm>
              <a:off x="7875747" y="2229281"/>
              <a:ext cx="399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EDDDA87E-2832-417E-B4D6-2879FF612B8E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Petugas Rapid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67CF5D08-C79E-4E4B-A11C-B1666872F5D1}"/>
              </a:ext>
            </a:extLst>
          </p:cNvPr>
          <p:cNvGrpSpPr/>
          <p:nvPr/>
        </p:nvGrpSpPr>
        <p:grpSpPr>
          <a:xfrm>
            <a:off x="7875747" y="2966274"/>
            <a:ext cx="3994320" cy="784157"/>
            <a:chOff x="7875747" y="1722123"/>
            <a:chExt cx="3994320" cy="784157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322CC64E-4285-45CA-BCCD-41773A3F8791}"/>
                </a:ext>
              </a:extLst>
            </p:cNvPr>
            <p:cNvSpPr txBox="1"/>
            <p:nvPr/>
          </p:nvSpPr>
          <p:spPr>
            <a:xfrm>
              <a:off x="7875747" y="2229281"/>
              <a:ext cx="399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C54B00E4-B462-4DEA-B06F-5ABCD65D341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Karyawan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FFB1EC22-6AF2-4732-81E6-A1A577DCAE44}"/>
              </a:ext>
            </a:extLst>
          </p:cNvPr>
          <p:cNvGrpSpPr/>
          <p:nvPr/>
        </p:nvGrpSpPr>
        <p:grpSpPr>
          <a:xfrm>
            <a:off x="7875747" y="4210425"/>
            <a:ext cx="3994320" cy="774632"/>
            <a:chOff x="7875747" y="1722123"/>
            <a:chExt cx="3994320" cy="774632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E42D6761-F52A-4A0D-AC0B-0FE7197EA81C}"/>
                </a:ext>
              </a:extLst>
            </p:cNvPr>
            <p:cNvSpPr txBox="1"/>
            <p:nvPr/>
          </p:nvSpPr>
          <p:spPr>
            <a:xfrm>
              <a:off x="7875747" y="2219756"/>
              <a:ext cx="399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3E6D5535-066A-4DBB-BC02-F99F52823D69}"/>
                </a:ext>
              </a:extLst>
            </p:cNvPr>
            <p:cNvSpPr txBox="1"/>
            <p:nvPr/>
          </p:nvSpPr>
          <p:spPr>
            <a:xfrm>
              <a:off x="7875747" y="1722123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Manajer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8C90A629-8148-4A30-AA69-BE5CB22A9A3F}"/>
              </a:ext>
            </a:extLst>
          </p:cNvPr>
          <p:cNvGrpSpPr/>
          <p:nvPr/>
        </p:nvGrpSpPr>
        <p:grpSpPr>
          <a:xfrm>
            <a:off x="7875747" y="5454577"/>
            <a:ext cx="3994320" cy="788432"/>
            <a:chOff x="7875747" y="5454577"/>
            <a:chExt cx="3994320" cy="788432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3F0F30BC-1DC7-430C-9553-736A87770ED5}"/>
                </a:ext>
              </a:extLst>
            </p:cNvPr>
            <p:cNvSpPr txBox="1"/>
            <p:nvPr/>
          </p:nvSpPr>
          <p:spPr>
            <a:xfrm>
              <a:off x="7875747" y="5966010"/>
              <a:ext cx="399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02F2F3C0-1614-45A7-B3CA-5233DC310C30}"/>
                </a:ext>
              </a:extLst>
            </p:cNvPr>
            <p:cNvSpPr txBox="1"/>
            <p:nvPr/>
          </p:nvSpPr>
          <p:spPr>
            <a:xfrm>
              <a:off x="7875747" y="5454577"/>
              <a:ext cx="39943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Admin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-229657" y="705999"/>
            <a:ext cx="397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altLang="ko-KR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Business Process Model and Notation</a:t>
            </a:r>
            <a:endParaRPr lang="ko-KR" altLang="en-US" sz="1400" b="1" i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330977" y="0"/>
            <a:ext cx="3281905" cy="8598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d-ID" altLang="ko-KR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BPMN 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=""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=""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=""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=""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3" y="1063790"/>
            <a:ext cx="10866577" cy="57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202131" y="756013"/>
            <a:ext cx="2694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altLang="ko-KR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Unified Modelling Language</a:t>
            </a:r>
            <a:endParaRPr lang="ko-KR" altLang="en-US" sz="1400" b="1" i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330977" y="0"/>
            <a:ext cx="3281905" cy="8598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d-ID" altLang="ko-KR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Use Case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=""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=""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=""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=""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94" y="1063790"/>
            <a:ext cx="7190071" cy="54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202130" y="756013"/>
            <a:ext cx="3561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altLang="ko-KR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Enhanced Entity Relationship Diagram</a:t>
            </a:r>
            <a:endParaRPr lang="ko-KR" altLang="en-US" sz="1400" b="1" i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330977" y="0"/>
            <a:ext cx="3281905" cy="8598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id-ID" altLang="ko-KR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ERD 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자유형: 도형 27">
            <a:extLst>
              <a:ext uri="{FF2B5EF4-FFF2-40B4-BE49-F238E27FC236}">
                <a16:creationId xmlns=""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=""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704214" y="0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4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=""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=""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77" y="74598"/>
            <a:ext cx="5074018" cy="67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9733922-09D0-4947-A22F-827D7C734182}"/>
              </a:ext>
            </a:extLst>
          </p:cNvPr>
          <p:cNvSpPr/>
          <p:nvPr/>
        </p:nvSpPr>
        <p:spPr>
          <a:xfrm>
            <a:off x="217023" y="918171"/>
            <a:ext cx="3657954" cy="21236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id-ID" altLang="ko-KR" sz="4400" b="1" dirty="0" smtClean="0">
                <a:solidFill>
                  <a:schemeClr val="bg1"/>
                </a:solidFill>
              </a:rPr>
              <a:t>Demo Aplikasi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 </a:t>
            </a:r>
            <a:r>
              <a:rPr lang="id-ID" altLang="ko-KR" sz="4400" b="1" dirty="0" smtClean="0">
                <a:solidFill>
                  <a:schemeClr val="accent3"/>
                </a:solidFill>
              </a:rPr>
              <a:t>MasukKerja</a:t>
            </a:r>
            <a:endParaRPr lang="ko-KR" altLang="en-US" sz="4400" b="1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222D6FE-A75B-404F-81FB-63EF74D4905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950D312-78B2-4CB6-B674-438CBE4069D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090" t="16064" r="24272" b="16893"/>
          <a:stretch/>
        </p:blipFill>
        <p:spPr>
          <a:xfrm>
            <a:off x="46495" y="3960000"/>
            <a:ext cx="4045057" cy="289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1" t="10791" r="1384" b="38286"/>
          <a:stretch/>
        </p:blipFill>
        <p:spPr>
          <a:xfrm>
            <a:off x="4244288" y="774314"/>
            <a:ext cx="7795424" cy="226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43158" y="5011949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5D40FC3-0E81-4772-A64D-441333F497E1}"/>
              </a:ext>
            </a:extLst>
          </p:cNvPr>
          <p:cNvGrpSpPr/>
          <p:nvPr/>
        </p:nvGrpSpPr>
        <p:grpSpPr>
          <a:xfrm>
            <a:off x="3541321" y="0"/>
            <a:ext cx="4880759" cy="4624142"/>
            <a:chOff x="753139" y="-50052"/>
            <a:chExt cx="6894847" cy="6532333"/>
          </a:xfrm>
        </p:grpSpPr>
        <p:sp>
          <p:nvSpPr>
            <p:cNvPr id="4" name="Isosceles Triangle 67">
              <a:extLst>
                <a:ext uri="{FF2B5EF4-FFF2-40B4-BE49-F238E27FC236}">
                  <a16:creationId xmlns="" xmlns:a16="http://schemas.microsoft.com/office/drawing/2014/main" id="{61293018-9C32-4D16-817C-86303943C054}"/>
                </a:ext>
              </a:extLst>
            </p:cNvPr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avLst/>
              <a:gdLst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477967 h 6477967"/>
                <a:gd name="connsiteX1" fmla="*/ 1421298 w 2842596"/>
                <a:gd name="connsiteY1" fmla="*/ 0 h 6477967"/>
                <a:gd name="connsiteX2" fmla="*/ 2842596 w 2842596"/>
                <a:gd name="connsiteY2" fmla="*/ 6477967 h 6477967"/>
                <a:gd name="connsiteX3" fmla="*/ 0 w 2842596"/>
                <a:gd name="connsiteY3" fmla="*/ 6477967 h 647796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801817 h 6801817"/>
                <a:gd name="connsiteX1" fmla="*/ 1392723 w 2842596"/>
                <a:gd name="connsiteY1" fmla="*/ 0 h 6801817"/>
                <a:gd name="connsiteX2" fmla="*/ 2842596 w 2842596"/>
                <a:gd name="connsiteY2" fmla="*/ 6801817 h 6801817"/>
                <a:gd name="connsiteX3" fmla="*/ 0 w 2842596"/>
                <a:gd name="connsiteY3" fmla="*/ 6801817 h 680181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30367 h 6630367"/>
                <a:gd name="connsiteX1" fmla="*/ 1411773 w 2842596"/>
                <a:gd name="connsiteY1" fmla="*/ 0 h 6630367"/>
                <a:gd name="connsiteX2" fmla="*/ 2842596 w 2842596"/>
                <a:gd name="connsiteY2" fmla="*/ 6630367 h 6630367"/>
                <a:gd name="connsiteX3" fmla="*/ 0 w 2842596"/>
                <a:gd name="connsiteY3" fmla="*/ 6630367 h 663036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611317 h 6611317"/>
                <a:gd name="connsiteX1" fmla="*/ 1440348 w 2842596"/>
                <a:gd name="connsiteY1" fmla="*/ 0 h 6611317"/>
                <a:gd name="connsiteX2" fmla="*/ 2842596 w 2842596"/>
                <a:gd name="connsiteY2" fmla="*/ 6611317 h 6611317"/>
                <a:gd name="connsiteX3" fmla="*/ 0 w 2842596"/>
                <a:gd name="connsiteY3" fmla="*/ 6611317 h 6611317"/>
                <a:gd name="connsiteX0" fmla="*/ 0 w 2842596"/>
                <a:gd name="connsiteY0" fmla="*/ 6468442 h 6468442"/>
                <a:gd name="connsiteX1" fmla="*/ 1402248 w 2842596"/>
                <a:gd name="connsiteY1" fmla="*/ 0 h 6468442"/>
                <a:gd name="connsiteX2" fmla="*/ 2842596 w 2842596"/>
                <a:gd name="connsiteY2" fmla="*/ 6468442 h 6468442"/>
                <a:gd name="connsiteX3" fmla="*/ 0 w 2842596"/>
                <a:gd name="connsiteY3" fmla="*/ 6468442 h 646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596" h="6468442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E29DB96B-5A11-4636-8AA4-8B04B0BECD10}"/>
                </a:ext>
              </a:extLst>
            </p:cNvPr>
            <p:cNvSpPr/>
            <p:nvPr/>
          </p:nvSpPr>
          <p:spPr>
            <a:xfrm>
              <a:off x="3706963" y="1074251"/>
              <a:ext cx="1281676" cy="5333238"/>
            </a:xfrm>
            <a:custGeom>
              <a:avLst/>
              <a:gdLst>
                <a:gd name="connsiteX0" fmla="*/ 325098 w 1281676"/>
                <a:gd name="connsiteY0" fmla="*/ 0 h 5333238"/>
                <a:gd name="connsiteX1" fmla="*/ 954042 w 1281676"/>
                <a:gd name="connsiteY1" fmla="*/ 0 h 5333238"/>
                <a:gd name="connsiteX2" fmla="*/ 1281676 w 1281676"/>
                <a:gd name="connsiteY2" fmla="*/ 4285901 h 5333238"/>
                <a:gd name="connsiteX3" fmla="*/ 650829 w 1281676"/>
                <a:gd name="connsiteY3" fmla="*/ 5333238 h 5333238"/>
                <a:gd name="connsiteX4" fmla="*/ 0 w 1281676"/>
                <a:gd name="connsiteY4" fmla="*/ 4252727 h 533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76" h="5333238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="" xmlns:a16="http://schemas.microsoft.com/office/drawing/2014/main" id="{B0D4B7A9-1F12-4279-9A62-44ABFC87C8C0}"/>
                </a:ext>
              </a:extLst>
            </p:cNvPr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name="adj" fmla="val 3900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="" xmlns:a16="http://schemas.microsoft.com/office/drawing/2014/main" id="{41E70F09-5A38-4C89-8E65-3611EA7DBDF3}"/>
                </a:ext>
              </a:extLst>
            </p:cNvPr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="" xmlns:a16="http://schemas.microsoft.com/office/drawing/2014/main" id="{5F8FD9F5-B671-4468-A8C6-570C9F5D761A}"/>
                </a:ext>
              </a:extLst>
            </p:cNvPr>
            <p:cNvSpPr/>
            <p:nvPr/>
          </p:nvSpPr>
          <p:spPr>
            <a:xfrm rot="10800000" flipH="1">
              <a:off x="4351031" y="-18106"/>
              <a:ext cx="1406827" cy="951872"/>
            </a:xfrm>
            <a:prstGeom prst="triangle">
              <a:avLst>
                <a:gd name="adj" fmla="val 57973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FFE7801-C8EE-425F-B0D5-A665CF8954B4}"/>
                </a:ext>
              </a:extLst>
            </p:cNvPr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30B49D27-8018-40FA-AA55-14CA25CA61CD}"/>
                  </a:ext>
                </a:extLst>
              </p:cNvPr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B155B77B-646D-41E5-9629-13793B37E9A7}"/>
                  </a:ext>
                </a:extLst>
              </p:cNvPr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38D57E38-ADEC-40CE-AA89-7181BF7502D8}"/>
                </a:ext>
              </a:extLst>
            </p:cNvPr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CCD1A1C0-A6C1-490D-A5DB-33DDD6C0A7F4}"/>
                  </a:ext>
                </a:extLst>
              </p:cNvPr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  <a:gd name="connsiteX0" fmla="*/ 560630 w 3204262"/>
                  <a:gd name="connsiteY0" fmla="*/ 17149 h 6281313"/>
                  <a:gd name="connsiteX1" fmla="*/ 182763 w 3204262"/>
                  <a:gd name="connsiteY1" fmla="*/ 398353 h 6281313"/>
                  <a:gd name="connsiteX2" fmla="*/ 200870 w 3204262"/>
                  <a:gd name="connsiteY2" fmla="*/ 479834 h 6281313"/>
                  <a:gd name="connsiteX3" fmla="*/ 1169590 w 3204262"/>
                  <a:gd name="connsiteY3" fmla="*/ 1240325 h 6281313"/>
                  <a:gd name="connsiteX4" fmla="*/ 1196751 w 3204262"/>
                  <a:gd name="connsiteY4" fmla="*/ 1330859 h 6281313"/>
                  <a:gd name="connsiteX5" fmla="*/ 28854 w 3204262"/>
                  <a:gd name="connsiteY5" fmla="*/ 2082297 h 6281313"/>
                  <a:gd name="connsiteX6" fmla="*/ 46961 w 3204262"/>
                  <a:gd name="connsiteY6" fmla="*/ 2236206 h 6281313"/>
                  <a:gd name="connsiteX7" fmla="*/ 3204262 w 3204262"/>
                  <a:gd name="connsiteY7" fmla="*/ 6281313 h 6281313"/>
                  <a:gd name="connsiteX8" fmla="*/ 1957242 w 3204262"/>
                  <a:gd name="connsiteY8" fmla="*/ 0 h 6281313"/>
                  <a:gd name="connsiteX9" fmla="*/ 560630 w 3204262"/>
                  <a:gd name="connsiteY9" fmla="*/ 17149 h 628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04262" h="6281313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16B7D69C-D6B8-462A-A762-93F9CC9FE08B}"/>
                  </a:ext>
                </a:extLst>
              </p:cNvPr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avLst/>
                <a:gdLst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25101 w 3223033"/>
                  <a:gd name="connsiteY0" fmla="*/ 27160 h 6500388"/>
                  <a:gd name="connsiteX1" fmla="*/ 153909 w 3223033"/>
                  <a:gd name="connsiteY1" fmla="*/ 398353 h 6500388"/>
                  <a:gd name="connsiteX2" fmla="*/ 172016 w 3223033"/>
                  <a:gd name="connsiteY2" fmla="*/ 479834 h 6500388"/>
                  <a:gd name="connsiteX3" fmla="*/ 1140736 w 3223033"/>
                  <a:gd name="connsiteY3" fmla="*/ 1240325 h 6500388"/>
                  <a:gd name="connsiteX4" fmla="*/ 1167897 w 3223033"/>
                  <a:gd name="connsiteY4" fmla="*/ 1330859 h 6500388"/>
                  <a:gd name="connsiteX5" fmla="*/ 0 w 3223033"/>
                  <a:gd name="connsiteY5" fmla="*/ 2082297 h 6500388"/>
                  <a:gd name="connsiteX6" fmla="*/ 18107 w 3223033"/>
                  <a:gd name="connsiteY6" fmla="*/ 2236206 h 6500388"/>
                  <a:gd name="connsiteX7" fmla="*/ 3223033 w 3223033"/>
                  <a:gd name="connsiteY7" fmla="*/ 6500388 h 6500388"/>
                  <a:gd name="connsiteX8" fmla="*/ 1928388 w 3223033"/>
                  <a:gd name="connsiteY8" fmla="*/ 0 h 6500388"/>
                  <a:gd name="connsiteX9" fmla="*/ 525101 w 3223033"/>
                  <a:gd name="connsiteY9" fmla="*/ 27160 h 6500388"/>
                  <a:gd name="connsiteX0" fmla="*/ 549122 w 3247054"/>
                  <a:gd name="connsiteY0" fmla="*/ 27160 h 6500388"/>
                  <a:gd name="connsiteX1" fmla="*/ 177930 w 3247054"/>
                  <a:gd name="connsiteY1" fmla="*/ 398353 h 6500388"/>
                  <a:gd name="connsiteX2" fmla="*/ 196037 w 3247054"/>
                  <a:gd name="connsiteY2" fmla="*/ 479834 h 6500388"/>
                  <a:gd name="connsiteX3" fmla="*/ 1164757 w 3247054"/>
                  <a:gd name="connsiteY3" fmla="*/ 1240325 h 6500388"/>
                  <a:gd name="connsiteX4" fmla="*/ 1191918 w 3247054"/>
                  <a:gd name="connsiteY4" fmla="*/ 1330859 h 6500388"/>
                  <a:gd name="connsiteX5" fmla="*/ 24021 w 3247054"/>
                  <a:gd name="connsiteY5" fmla="*/ 2082297 h 6500388"/>
                  <a:gd name="connsiteX6" fmla="*/ 42128 w 3247054"/>
                  <a:gd name="connsiteY6" fmla="*/ 2236206 h 6500388"/>
                  <a:gd name="connsiteX7" fmla="*/ 3247054 w 3247054"/>
                  <a:gd name="connsiteY7" fmla="*/ 6500388 h 6500388"/>
                  <a:gd name="connsiteX8" fmla="*/ 1952409 w 3247054"/>
                  <a:gd name="connsiteY8" fmla="*/ 0 h 6500388"/>
                  <a:gd name="connsiteX9" fmla="*/ 549122 w 3247054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53955 w 3251887"/>
                  <a:gd name="connsiteY0" fmla="*/ 27160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53955 w 3251887"/>
                  <a:gd name="connsiteY9" fmla="*/ 27160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  <a:gd name="connsiteX0" fmla="*/ 560630 w 3251887"/>
                  <a:gd name="connsiteY0" fmla="*/ 17149 h 6500388"/>
                  <a:gd name="connsiteX1" fmla="*/ 182763 w 3251887"/>
                  <a:gd name="connsiteY1" fmla="*/ 398353 h 6500388"/>
                  <a:gd name="connsiteX2" fmla="*/ 200870 w 3251887"/>
                  <a:gd name="connsiteY2" fmla="*/ 479834 h 6500388"/>
                  <a:gd name="connsiteX3" fmla="*/ 1169590 w 3251887"/>
                  <a:gd name="connsiteY3" fmla="*/ 1240325 h 6500388"/>
                  <a:gd name="connsiteX4" fmla="*/ 1196751 w 3251887"/>
                  <a:gd name="connsiteY4" fmla="*/ 1330859 h 6500388"/>
                  <a:gd name="connsiteX5" fmla="*/ 28854 w 3251887"/>
                  <a:gd name="connsiteY5" fmla="*/ 2082297 h 6500388"/>
                  <a:gd name="connsiteX6" fmla="*/ 46961 w 3251887"/>
                  <a:gd name="connsiteY6" fmla="*/ 2236206 h 6500388"/>
                  <a:gd name="connsiteX7" fmla="*/ 3251887 w 3251887"/>
                  <a:gd name="connsiteY7" fmla="*/ 6500388 h 6500388"/>
                  <a:gd name="connsiteX8" fmla="*/ 1957242 w 3251887"/>
                  <a:gd name="connsiteY8" fmla="*/ 0 h 6500388"/>
                  <a:gd name="connsiteX9" fmla="*/ 560630 w 3251887"/>
                  <a:gd name="connsiteY9" fmla="*/ 17149 h 650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51887" h="6500388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400AD7D5-603C-4AE7-8D34-012AD4810AFC}"/>
                </a:ext>
              </a:extLst>
            </p:cNvPr>
            <p:cNvGrpSpPr/>
            <p:nvPr/>
          </p:nvGrpSpPr>
          <p:grpSpPr>
            <a:xfrm>
              <a:off x="753139" y="-50052"/>
              <a:ext cx="2660463" cy="5621832"/>
              <a:chOff x="925903" y="-56577"/>
              <a:chExt cx="2660463" cy="56218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="" xmlns:a16="http://schemas.microsoft.com/office/drawing/2014/main" id="{C2E39CE6-F92D-4F63-8DA0-97B13E945896}"/>
                  </a:ext>
                </a:extLst>
              </p:cNvPr>
              <p:cNvGrpSpPr/>
              <p:nvPr/>
            </p:nvGrpSpPr>
            <p:grpSpPr>
              <a:xfrm rot="10228926">
                <a:off x="2345152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22" name="Rectangle 8">
                  <a:extLst>
                    <a:ext uri="{FF2B5EF4-FFF2-40B4-BE49-F238E27FC236}">
                      <a16:creationId xmlns="" xmlns:a16="http://schemas.microsoft.com/office/drawing/2014/main" id="{13D48A14-DD78-4168-BCBA-7FE467D22973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" name="Oval 16">
                  <a:extLst>
                    <a:ext uri="{FF2B5EF4-FFF2-40B4-BE49-F238E27FC236}">
                      <a16:creationId xmlns="" xmlns:a16="http://schemas.microsoft.com/office/drawing/2014/main" id="{7C3215FD-B3FD-4CFB-9348-2A5A09B423A6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7889E2B4-D651-4DE1-B232-FE87F76617B3}"/>
                  </a:ext>
                </a:extLst>
              </p:cNvPr>
              <p:cNvGrpSpPr/>
              <p:nvPr/>
            </p:nvGrpSpPr>
            <p:grpSpPr>
              <a:xfrm rot="11371074" flipH="1">
                <a:off x="1007927" y="4256160"/>
                <a:ext cx="1127545" cy="1309095"/>
                <a:chOff x="4802271" y="1897244"/>
                <a:chExt cx="492910" cy="572275"/>
              </a:xfrm>
            </p:grpSpPr>
            <p:sp>
              <p:nvSpPr>
                <p:cNvPr id="20" name="Rectangle 8">
                  <a:extLst>
                    <a:ext uri="{FF2B5EF4-FFF2-40B4-BE49-F238E27FC236}">
                      <a16:creationId xmlns="" xmlns:a16="http://schemas.microsoft.com/office/drawing/2014/main" id="{711661AD-FBCE-4CE8-98CB-4E1803DFCD00}"/>
                    </a:ext>
                  </a:extLst>
                </p:cNvPr>
                <p:cNvSpPr/>
                <p:nvPr/>
              </p:nvSpPr>
              <p:spPr>
                <a:xfrm rot="11220000">
                  <a:off x="4802271" y="1897244"/>
                  <a:ext cx="341441" cy="5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Oval 16">
                  <a:extLst>
                    <a:ext uri="{FF2B5EF4-FFF2-40B4-BE49-F238E27FC236}">
                      <a16:creationId xmlns="" xmlns:a16="http://schemas.microsoft.com/office/drawing/2014/main" id="{F63DEC96-7AB3-48DC-9CF3-BEB558BA9E4B}"/>
                    </a:ext>
                  </a:extLst>
                </p:cNvPr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070A74E6-7824-4789-88BC-DD1C905CC21F}"/>
                  </a:ext>
                </a:extLst>
              </p:cNvPr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214" h="2504922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="" xmlns:a16="http://schemas.microsoft.com/office/drawing/2014/main" id="{78F5F383-C0A8-4E02-A27D-4FEEE9BA7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D5B6F372-FBB4-4425-9F97-B4D041E3947A}"/>
                </a:ext>
              </a:extLst>
            </p:cNvPr>
            <p:cNvGrpSpPr/>
            <p:nvPr/>
          </p:nvGrpSpPr>
          <p:grpSpPr>
            <a:xfrm>
              <a:off x="5655344" y="0"/>
              <a:ext cx="1325557" cy="5965066"/>
              <a:chOff x="5655344" y="0"/>
              <a:chExt cx="1325557" cy="59650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="" xmlns:a16="http://schemas.microsoft.com/office/drawing/2014/main" id="{5EC5B58B-14E0-481D-886C-5A45CF83E96E}"/>
                  </a:ext>
                </a:extLst>
              </p:cNvPr>
              <p:cNvGrpSpPr/>
              <p:nvPr/>
            </p:nvGrpSpPr>
            <p:grpSpPr>
              <a:xfrm>
                <a:off x="5655344" y="4480259"/>
                <a:ext cx="1212531" cy="1484807"/>
                <a:chOff x="5655344" y="4480259"/>
                <a:chExt cx="1212531" cy="1484807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id="{59CB3797-31F3-4D93-A797-02238B991C20}"/>
                    </a:ext>
                  </a:extLst>
                </p:cNvPr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="" xmlns:a16="http://schemas.microsoft.com/office/drawing/2014/main" id="{A746F46C-73B4-4479-9B49-DE56341B451F}"/>
                    </a:ext>
                  </a:extLst>
                </p:cNvPr>
                <p:cNvGrpSpPr/>
                <p:nvPr/>
              </p:nvGrpSpPr>
              <p:grpSpPr>
                <a:xfrm rot="117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C190F81B-D06E-4DB3-BC5A-FD66CAF79971}"/>
                      </a:ext>
                    </a:extLst>
                  </p:cNvPr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="" xmlns:a16="http://schemas.microsoft.com/office/drawing/2014/main" id="{FDD892A9-0B7A-42A5-A938-AA5BF8E59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="" xmlns:a16="http://schemas.microsoft.com/office/drawing/2014/main" id="{0E571609-FE66-413F-95BA-5DBFF8F7E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="" xmlns:a16="http://schemas.microsoft.com/office/drawing/2014/main" id="{C01069D1-C28B-4767-9084-945E1276F6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58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</p:grpSp>
              <p:sp>
                <p:nvSpPr>
                  <p:cNvPr id="30" name="Chord 29">
                    <a:extLst>
                      <a:ext uri="{FF2B5EF4-FFF2-40B4-BE49-F238E27FC236}">
                        <a16:creationId xmlns="" xmlns:a16="http://schemas.microsoft.com/office/drawing/2014/main" id="{4ABD7AC9-0BD5-4390-BD1A-CFFF0A568E12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5070744"/>
                      <a:gd name="adj2" fmla="val 1620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31" name="Chord 30">
                    <a:extLst>
                      <a:ext uri="{FF2B5EF4-FFF2-40B4-BE49-F238E27FC236}">
                        <a16:creationId xmlns="" xmlns:a16="http://schemas.microsoft.com/office/drawing/2014/main" id="{920D16A8-CF25-4270-8C49-B0C510EA9E7F}"/>
                      </a:ext>
                    </a:extLst>
                  </p:cNvPr>
                  <p:cNvSpPr/>
                  <p:nvPr/>
                </p:nvSpPr>
                <p:spPr>
                  <a:xfrm rot="20881907">
                    <a:off x="7167196" y="1276843"/>
                    <a:ext cx="152933" cy="152933"/>
                  </a:xfrm>
                  <a:prstGeom prst="chord">
                    <a:avLst>
                      <a:gd name="adj1" fmla="val 16204063"/>
                      <a:gd name="adj2" fmla="val 5391679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A301DA13-40BD-4970-82F2-1652CAAF5E99}"/>
                  </a:ext>
                </a:extLst>
              </p:cNvPr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avLst/>
                <a:gdLst>
                  <a:gd name="connsiteX0" fmla="*/ 216501 w 643214"/>
                  <a:gd name="connsiteY0" fmla="*/ 2504922 h 2504922"/>
                  <a:gd name="connsiteX1" fmla="*/ 0 w 643214"/>
                  <a:gd name="connsiteY1" fmla="*/ 2504922 h 2504922"/>
                  <a:gd name="connsiteX2" fmla="*/ 161536 w 643214"/>
                  <a:gd name="connsiteY2" fmla="*/ 2023432 h 2504922"/>
                  <a:gd name="connsiteX3" fmla="*/ 441068 w 643214"/>
                  <a:gd name="connsiteY3" fmla="*/ 787787 h 2504922"/>
                  <a:gd name="connsiteX4" fmla="*/ 448805 w 643214"/>
                  <a:gd name="connsiteY4" fmla="*/ 34502 h 2504922"/>
                  <a:gd name="connsiteX5" fmla="*/ 448786 w 643214"/>
                  <a:gd name="connsiteY5" fmla="*/ 34443 h 2504922"/>
                  <a:gd name="connsiteX6" fmla="*/ 641908 w 643214"/>
                  <a:gd name="connsiteY6" fmla="*/ 0 h 2504922"/>
                  <a:gd name="connsiteX7" fmla="*/ 642457 w 643214"/>
                  <a:gd name="connsiteY7" fmla="*/ 28564 h 2504922"/>
                  <a:gd name="connsiteX8" fmla="*/ 555351 w 643214"/>
                  <a:gd name="connsiteY8" fmla="*/ 1233242 h 2504922"/>
                  <a:gd name="connsiteX9" fmla="*/ 315478 w 643214"/>
                  <a:gd name="connsiteY9" fmla="*/ 2204996 h 2504922"/>
                  <a:gd name="connsiteX0" fmla="*/ 407001 w 643214"/>
                  <a:gd name="connsiteY0" fmla="*/ 4314672 h 4314672"/>
                  <a:gd name="connsiteX1" fmla="*/ 0 w 643214"/>
                  <a:gd name="connsiteY1" fmla="*/ 2504922 h 4314672"/>
                  <a:gd name="connsiteX2" fmla="*/ 161536 w 643214"/>
                  <a:gd name="connsiteY2" fmla="*/ 2023432 h 4314672"/>
                  <a:gd name="connsiteX3" fmla="*/ 441068 w 643214"/>
                  <a:gd name="connsiteY3" fmla="*/ 787787 h 4314672"/>
                  <a:gd name="connsiteX4" fmla="*/ 448805 w 643214"/>
                  <a:gd name="connsiteY4" fmla="*/ 34502 h 4314672"/>
                  <a:gd name="connsiteX5" fmla="*/ 448786 w 643214"/>
                  <a:gd name="connsiteY5" fmla="*/ 34443 h 4314672"/>
                  <a:gd name="connsiteX6" fmla="*/ 641908 w 643214"/>
                  <a:gd name="connsiteY6" fmla="*/ 0 h 4314672"/>
                  <a:gd name="connsiteX7" fmla="*/ 642457 w 643214"/>
                  <a:gd name="connsiteY7" fmla="*/ 28564 h 4314672"/>
                  <a:gd name="connsiteX8" fmla="*/ 555351 w 643214"/>
                  <a:gd name="connsiteY8" fmla="*/ 1233242 h 4314672"/>
                  <a:gd name="connsiteX9" fmla="*/ 315478 w 643214"/>
                  <a:gd name="connsiteY9" fmla="*/ 2204996 h 4314672"/>
                  <a:gd name="connsiteX10" fmla="*/ 407001 w 643214"/>
                  <a:gd name="connsiteY10" fmla="*/ 4314672 h 4314672"/>
                  <a:gd name="connsiteX0" fmla="*/ 245465 w 481678"/>
                  <a:gd name="connsiteY0" fmla="*/ 4314672 h 4409922"/>
                  <a:gd name="connsiteX1" fmla="*/ 28964 w 481678"/>
                  <a:gd name="connsiteY1" fmla="*/ 4409922 h 4409922"/>
                  <a:gd name="connsiteX2" fmla="*/ 0 w 481678"/>
                  <a:gd name="connsiteY2" fmla="*/ 2023432 h 4409922"/>
                  <a:gd name="connsiteX3" fmla="*/ 279532 w 481678"/>
                  <a:gd name="connsiteY3" fmla="*/ 787787 h 4409922"/>
                  <a:gd name="connsiteX4" fmla="*/ 287269 w 481678"/>
                  <a:gd name="connsiteY4" fmla="*/ 34502 h 4409922"/>
                  <a:gd name="connsiteX5" fmla="*/ 287250 w 481678"/>
                  <a:gd name="connsiteY5" fmla="*/ 34443 h 4409922"/>
                  <a:gd name="connsiteX6" fmla="*/ 480372 w 481678"/>
                  <a:gd name="connsiteY6" fmla="*/ 0 h 4409922"/>
                  <a:gd name="connsiteX7" fmla="*/ 480921 w 481678"/>
                  <a:gd name="connsiteY7" fmla="*/ 28564 h 4409922"/>
                  <a:gd name="connsiteX8" fmla="*/ 393815 w 481678"/>
                  <a:gd name="connsiteY8" fmla="*/ 1233242 h 4409922"/>
                  <a:gd name="connsiteX9" fmla="*/ 153942 w 481678"/>
                  <a:gd name="connsiteY9" fmla="*/ 2204996 h 4409922"/>
                  <a:gd name="connsiteX10" fmla="*/ 245465 w 481678"/>
                  <a:gd name="connsiteY10" fmla="*/ 4314672 h 4409922"/>
                  <a:gd name="connsiteX0" fmla="*/ 245465 w 481678"/>
                  <a:gd name="connsiteY0" fmla="*/ 4314672 h 4314672"/>
                  <a:gd name="connsiteX1" fmla="*/ 48014 w 481678"/>
                  <a:gd name="connsiteY1" fmla="*/ 4314672 h 4314672"/>
                  <a:gd name="connsiteX2" fmla="*/ 0 w 481678"/>
                  <a:gd name="connsiteY2" fmla="*/ 2023432 h 4314672"/>
                  <a:gd name="connsiteX3" fmla="*/ 279532 w 481678"/>
                  <a:gd name="connsiteY3" fmla="*/ 787787 h 4314672"/>
                  <a:gd name="connsiteX4" fmla="*/ 287269 w 481678"/>
                  <a:gd name="connsiteY4" fmla="*/ 34502 h 4314672"/>
                  <a:gd name="connsiteX5" fmla="*/ 287250 w 481678"/>
                  <a:gd name="connsiteY5" fmla="*/ 34443 h 4314672"/>
                  <a:gd name="connsiteX6" fmla="*/ 480372 w 481678"/>
                  <a:gd name="connsiteY6" fmla="*/ 0 h 4314672"/>
                  <a:gd name="connsiteX7" fmla="*/ 480921 w 481678"/>
                  <a:gd name="connsiteY7" fmla="*/ 28564 h 4314672"/>
                  <a:gd name="connsiteX8" fmla="*/ 393815 w 481678"/>
                  <a:gd name="connsiteY8" fmla="*/ 1233242 h 4314672"/>
                  <a:gd name="connsiteX9" fmla="*/ 153942 w 481678"/>
                  <a:gd name="connsiteY9" fmla="*/ 2204996 h 4314672"/>
                  <a:gd name="connsiteX10" fmla="*/ 245465 w 481678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341148 w 577361"/>
                  <a:gd name="connsiteY0" fmla="*/ 4314672 h 4314672"/>
                  <a:gd name="connsiteX1" fmla="*/ 143697 w 577361"/>
                  <a:gd name="connsiteY1" fmla="*/ 4314672 h 4314672"/>
                  <a:gd name="connsiteX2" fmla="*/ 95683 w 577361"/>
                  <a:gd name="connsiteY2" fmla="*/ 2023432 h 4314672"/>
                  <a:gd name="connsiteX3" fmla="*/ 375215 w 577361"/>
                  <a:gd name="connsiteY3" fmla="*/ 787787 h 4314672"/>
                  <a:gd name="connsiteX4" fmla="*/ 382952 w 577361"/>
                  <a:gd name="connsiteY4" fmla="*/ 34502 h 4314672"/>
                  <a:gd name="connsiteX5" fmla="*/ 382933 w 577361"/>
                  <a:gd name="connsiteY5" fmla="*/ 34443 h 4314672"/>
                  <a:gd name="connsiteX6" fmla="*/ 576055 w 577361"/>
                  <a:gd name="connsiteY6" fmla="*/ 0 h 4314672"/>
                  <a:gd name="connsiteX7" fmla="*/ 576604 w 577361"/>
                  <a:gd name="connsiteY7" fmla="*/ 28564 h 4314672"/>
                  <a:gd name="connsiteX8" fmla="*/ 489498 w 577361"/>
                  <a:gd name="connsiteY8" fmla="*/ 1233242 h 4314672"/>
                  <a:gd name="connsiteX9" fmla="*/ 249625 w 577361"/>
                  <a:gd name="connsiteY9" fmla="*/ 2204996 h 4314672"/>
                  <a:gd name="connsiteX10" fmla="*/ 341148 w 577361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14347 w 650560"/>
                  <a:gd name="connsiteY0" fmla="*/ 4314672 h 4314672"/>
                  <a:gd name="connsiteX1" fmla="*/ 216896 w 650560"/>
                  <a:gd name="connsiteY1" fmla="*/ 4314672 h 4314672"/>
                  <a:gd name="connsiteX2" fmla="*/ 168882 w 650560"/>
                  <a:gd name="connsiteY2" fmla="*/ 2023432 h 4314672"/>
                  <a:gd name="connsiteX3" fmla="*/ 448414 w 650560"/>
                  <a:gd name="connsiteY3" fmla="*/ 787787 h 4314672"/>
                  <a:gd name="connsiteX4" fmla="*/ 456151 w 650560"/>
                  <a:gd name="connsiteY4" fmla="*/ 34502 h 4314672"/>
                  <a:gd name="connsiteX5" fmla="*/ 456132 w 650560"/>
                  <a:gd name="connsiteY5" fmla="*/ 34443 h 4314672"/>
                  <a:gd name="connsiteX6" fmla="*/ 649254 w 650560"/>
                  <a:gd name="connsiteY6" fmla="*/ 0 h 4314672"/>
                  <a:gd name="connsiteX7" fmla="*/ 649803 w 650560"/>
                  <a:gd name="connsiteY7" fmla="*/ 28564 h 4314672"/>
                  <a:gd name="connsiteX8" fmla="*/ 562697 w 650560"/>
                  <a:gd name="connsiteY8" fmla="*/ 1233242 h 4314672"/>
                  <a:gd name="connsiteX9" fmla="*/ 322824 w 650560"/>
                  <a:gd name="connsiteY9" fmla="*/ 2204996 h 4314672"/>
                  <a:gd name="connsiteX10" fmla="*/ 414347 w 650560"/>
                  <a:gd name="connsiteY10" fmla="*/ 4314672 h 4314672"/>
                  <a:gd name="connsiteX0" fmla="*/ 434653 w 670866"/>
                  <a:gd name="connsiteY0" fmla="*/ 4314672 h 4314672"/>
                  <a:gd name="connsiteX1" fmla="*/ 237202 w 670866"/>
                  <a:gd name="connsiteY1" fmla="*/ 4314672 h 4314672"/>
                  <a:gd name="connsiteX2" fmla="*/ 151088 w 670866"/>
                  <a:gd name="connsiteY2" fmla="*/ 2080582 h 4314672"/>
                  <a:gd name="connsiteX3" fmla="*/ 468720 w 670866"/>
                  <a:gd name="connsiteY3" fmla="*/ 787787 h 4314672"/>
                  <a:gd name="connsiteX4" fmla="*/ 476457 w 670866"/>
                  <a:gd name="connsiteY4" fmla="*/ 34502 h 4314672"/>
                  <a:gd name="connsiteX5" fmla="*/ 476438 w 670866"/>
                  <a:gd name="connsiteY5" fmla="*/ 34443 h 4314672"/>
                  <a:gd name="connsiteX6" fmla="*/ 669560 w 670866"/>
                  <a:gd name="connsiteY6" fmla="*/ 0 h 4314672"/>
                  <a:gd name="connsiteX7" fmla="*/ 670109 w 670866"/>
                  <a:gd name="connsiteY7" fmla="*/ 28564 h 4314672"/>
                  <a:gd name="connsiteX8" fmla="*/ 583003 w 670866"/>
                  <a:gd name="connsiteY8" fmla="*/ 1233242 h 4314672"/>
                  <a:gd name="connsiteX9" fmla="*/ 343130 w 670866"/>
                  <a:gd name="connsiteY9" fmla="*/ 2204996 h 4314672"/>
                  <a:gd name="connsiteX10" fmla="*/ 434653 w 670866"/>
                  <a:gd name="connsiteY10" fmla="*/ 4314672 h 4314672"/>
                  <a:gd name="connsiteX0" fmla="*/ 404825 w 641038"/>
                  <a:gd name="connsiteY0" fmla="*/ 4314672 h 4314672"/>
                  <a:gd name="connsiteX1" fmla="*/ 207374 w 641038"/>
                  <a:gd name="connsiteY1" fmla="*/ 4314672 h 4314672"/>
                  <a:gd name="connsiteX2" fmla="*/ 121260 w 641038"/>
                  <a:gd name="connsiteY2" fmla="*/ 2080582 h 4314672"/>
                  <a:gd name="connsiteX3" fmla="*/ 438892 w 641038"/>
                  <a:gd name="connsiteY3" fmla="*/ 787787 h 4314672"/>
                  <a:gd name="connsiteX4" fmla="*/ 446629 w 641038"/>
                  <a:gd name="connsiteY4" fmla="*/ 34502 h 4314672"/>
                  <a:gd name="connsiteX5" fmla="*/ 446610 w 641038"/>
                  <a:gd name="connsiteY5" fmla="*/ 34443 h 4314672"/>
                  <a:gd name="connsiteX6" fmla="*/ 639732 w 641038"/>
                  <a:gd name="connsiteY6" fmla="*/ 0 h 4314672"/>
                  <a:gd name="connsiteX7" fmla="*/ 640281 w 641038"/>
                  <a:gd name="connsiteY7" fmla="*/ 28564 h 4314672"/>
                  <a:gd name="connsiteX8" fmla="*/ 553175 w 641038"/>
                  <a:gd name="connsiteY8" fmla="*/ 1233242 h 4314672"/>
                  <a:gd name="connsiteX9" fmla="*/ 313302 w 641038"/>
                  <a:gd name="connsiteY9" fmla="*/ 2204996 h 4314672"/>
                  <a:gd name="connsiteX10" fmla="*/ 404825 w 641038"/>
                  <a:gd name="connsiteY10" fmla="*/ 4314672 h 4314672"/>
                  <a:gd name="connsiteX0" fmla="*/ 397704 w 633917"/>
                  <a:gd name="connsiteY0" fmla="*/ 4314672 h 4314672"/>
                  <a:gd name="connsiteX1" fmla="*/ 200253 w 633917"/>
                  <a:gd name="connsiteY1" fmla="*/ 4314672 h 4314672"/>
                  <a:gd name="connsiteX2" fmla="*/ 114139 w 633917"/>
                  <a:gd name="connsiteY2" fmla="*/ 2080582 h 4314672"/>
                  <a:gd name="connsiteX3" fmla="*/ 431771 w 633917"/>
                  <a:gd name="connsiteY3" fmla="*/ 787787 h 4314672"/>
                  <a:gd name="connsiteX4" fmla="*/ 439508 w 633917"/>
                  <a:gd name="connsiteY4" fmla="*/ 34502 h 4314672"/>
                  <a:gd name="connsiteX5" fmla="*/ 439489 w 633917"/>
                  <a:gd name="connsiteY5" fmla="*/ 34443 h 4314672"/>
                  <a:gd name="connsiteX6" fmla="*/ 632611 w 633917"/>
                  <a:gd name="connsiteY6" fmla="*/ 0 h 4314672"/>
                  <a:gd name="connsiteX7" fmla="*/ 633160 w 633917"/>
                  <a:gd name="connsiteY7" fmla="*/ 28564 h 4314672"/>
                  <a:gd name="connsiteX8" fmla="*/ 546054 w 633917"/>
                  <a:gd name="connsiteY8" fmla="*/ 1233242 h 4314672"/>
                  <a:gd name="connsiteX9" fmla="*/ 306181 w 633917"/>
                  <a:gd name="connsiteY9" fmla="*/ 2204996 h 4314672"/>
                  <a:gd name="connsiteX10" fmla="*/ 397704 w 633917"/>
                  <a:gd name="connsiteY10" fmla="*/ 4314672 h 431467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39508 w 633917"/>
                  <a:gd name="connsiteY4" fmla="*/ 77732 h 4357902"/>
                  <a:gd name="connsiteX5" fmla="*/ 479949 w 633917"/>
                  <a:gd name="connsiteY5" fmla="*/ 0 h 4357902"/>
                  <a:gd name="connsiteX6" fmla="*/ 632611 w 633917"/>
                  <a:gd name="connsiteY6" fmla="*/ 43230 h 4357902"/>
                  <a:gd name="connsiteX7" fmla="*/ 633160 w 633917"/>
                  <a:gd name="connsiteY7" fmla="*/ 71794 h 4357902"/>
                  <a:gd name="connsiteX8" fmla="*/ 546054 w 633917"/>
                  <a:gd name="connsiteY8" fmla="*/ 1276472 h 4357902"/>
                  <a:gd name="connsiteX9" fmla="*/ 306181 w 633917"/>
                  <a:gd name="connsiteY9" fmla="*/ 2248226 h 4357902"/>
                  <a:gd name="connsiteX10" fmla="*/ 397704 w 633917"/>
                  <a:gd name="connsiteY10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79949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3917"/>
                  <a:gd name="connsiteY0" fmla="*/ 4357902 h 4357902"/>
                  <a:gd name="connsiteX1" fmla="*/ 200253 w 633917"/>
                  <a:gd name="connsiteY1" fmla="*/ 4357902 h 4357902"/>
                  <a:gd name="connsiteX2" fmla="*/ 114139 w 633917"/>
                  <a:gd name="connsiteY2" fmla="*/ 2123812 h 4357902"/>
                  <a:gd name="connsiteX3" fmla="*/ 431771 w 633917"/>
                  <a:gd name="connsiteY3" fmla="*/ 831017 h 4357902"/>
                  <a:gd name="connsiteX4" fmla="*/ 447581 w 633917"/>
                  <a:gd name="connsiteY4" fmla="*/ 0 h 4357902"/>
                  <a:gd name="connsiteX5" fmla="*/ 632611 w 633917"/>
                  <a:gd name="connsiteY5" fmla="*/ 43230 h 4357902"/>
                  <a:gd name="connsiteX6" fmla="*/ 633160 w 633917"/>
                  <a:gd name="connsiteY6" fmla="*/ 71794 h 4357902"/>
                  <a:gd name="connsiteX7" fmla="*/ 546054 w 633917"/>
                  <a:gd name="connsiteY7" fmla="*/ 1276472 h 4357902"/>
                  <a:gd name="connsiteX8" fmla="*/ 306181 w 633917"/>
                  <a:gd name="connsiteY8" fmla="*/ 2248226 h 4357902"/>
                  <a:gd name="connsiteX9" fmla="*/ 397704 w 633917"/>
                  <a:gd name="connsiteY9" fmla="*/ 4357902 h 4357902"/>
                  <a:gd name="connsiteX0" fmla="*/ 397704 w 632611"/>
                  <a:gd name="connsiteY0" fmla="*/ 4357902 h 4357902"/>
                  <a:gd name="connsiteX1" fmla="*/ 200253 w 632611"/>
                  <a:gd name="connsiteY1" fmla="*/ 4357902 h 4357902"/>
                  <a:gd name="connsiteX2" fmla="*/ 114139 w 632611"/>
                  <a:gd name="connsiteY2" fmla="*/ 2123812 h 4357902"/>
                  <a:gd name="connsiteX3" fmla="*/ 431771 w 632611"/>
                  <a:gd name="connsiteY3" fmla="*/ 831017 h 4357902"/>
                  <a:gd name="connsiteX4" fmla="*/ 447581 w 632611"/>
                  <a:gd name="connsiteY4" fmla="*/ 0 h 4357902"/>
                  <a:gd name="connsiteX5" fmla="*/ 632611 w 632611"/>
                  <a:gd name="connsiteY5" fmla="*/ 43230 h 4357902"/>
                  <a:gd name="connsiteX6" fmla="*/ 546054 w 632611"/>
                  <a:gd name="connsiteY6" fmla="*/ 1276472 h 4357902"/>
                  <a:gd name="connsiteX7" fmla="*/ 306181 w 632611"/>
                  <a:gd name="connsiteY7" fmla="*/ 2248226 h 4357902"/>
                  <a:gd name="connsiteX8" fmla="*/ 397704 w 632611"/>
                  <a:gd name="connsiteY8" fmla="*/ 4357902 h 4357902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1276 h 4361276"/>
                  <a:gd name="connsiteX1" fmla="*/ 200253 w 648795"/>
                  <a:gd name="connsiteY1" fmla="*/ 4361276 h 4361276"/>
                  <a:gd name="connsiteX2" fmla="*/ 114139 w 648795"/>
                  <a:gd name="connsiteY2" fmla="*/ 2127186 h 4361276"/>
                  <a:gd name="connsiteX3" fmla="*/ 431771 w 648795"/>
                  <a:gd name="connsiteY3" fmla="*/ 834391 h 4361276"/>
                  <a:gd name="connsiteX4" fmla="*/ 447581 w 648795"/>
                  <a:gd name="connsiteY4" fmla="*/ 3374 h 4361276"/>
                  <a:gd name="connsiteX5" fmla="*/ 648795 w 648795"/>
                  <a:gd name="connsiteY5" fmla="*/ 0 h 4361276"/>
                  <a:gd name="connsiteX6" fmla="*/ 546054 w 648795"/>
                  <a:gd name="connsiteY6" fmla="*/ 1279846 h 4361276"/>
                  <a:gd name="connsiteX7" fmla="*/ 306181 w 648795"/>
                  <a:gd name="connsiteY7" fmla="*/ 2251600 h 4361276"/>
                  <a:gd name="connsiteX8" fmla="*/ 397704 w 648795"/>
                  <a:gd name="connsiteY8" fmla="*/ 4361276 h 4361276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365669 h 4365669"/>
                  <a:gd name="connsiteX1" fmla="*/ 200253 w 648795"/>
                  <a:gd name="connsiteY1" fmla="*/ 4365669 h 4365669"/>
                  <a:gd name="connsiteX2" fmla="*/ 114139 w 648795"/>
                  <a:gd name="connsiteY2" fmla="*/ 2131579 h 4365669"/>
                  <a:gd name="connsiteX3" fmla="*/ 431771 w 648795"/>
                  <a:gd name="connsiteY3" fmla="*/ 838784 h 4365669"/>
                  <a:gd name="connsiteX4" fmla="*/ 471857 w 648795"/>
                  <a:gd name="connsiteY4" fmla="*/ 0 h 4365669"/>
                  <a:gd name="connsiteX5" fmla="*/ 648795 w 648795"/>
                  <a:gd name="connsiteY5" fmla="*/ 4393 h 4365669"/>
                  <a:gd name="connsiteX6" fmla="*/ 546054 w 648795"/>
                  <a:gd name="connsiteY6" fmla="*/ 1284239 h 4365669"/>
                  <a:gd name="connsiteX7" fmla="*/ 306181 w 648795"/>
                  <a:gd name="connsiteY7" fmla="*/ 2255993 h 4365669"/>
                  <a:gd name="connsiteX8" fmla="*/ 397704 w 648795"/>
                  <a:gd name="connsiteY8" fmla="*/ 4365669 h 4365669"/>
                  <a:gd name="connsiteX0" fmla="*/ 397704 w 648795"/>
                  <a:gd name="connsiteY0" fmla="*/ 4411414 h 4411414"/>
                  <a:gd name="connsiteX1" fmla="*/ 200253 w 648795"/>
                  <a:gd name="connsiteY1" fmla="*/ 4411414 h 4411414"/>
                  <a:gd name="connsiteX2" fmla="*/ 114139 w 648795"/>
                  <a:gd name="connsiteY2" fmla="*/ 2177324 h 4411414"/>
                  <a:gd name="connsiteX3" fmla="*/ 431771 w 648795"/>
                  <a:gd name="connsiteY3" fmla="*/ 884529 h 4411414"/>
                  <a:gd name="connsiteX4" fmla="*/ 455672 w 648795"/>
                  <a:gd name="connsiteY4" fmla="*/ 0 h 4411414"/>
                  <a:gd name="connsiteX5" fmla="*/ 648795 w 648795"/>
                  <a:gd name="connsiteY5" fmla="*/ 50138 h 4411414"/>
                  <a:gd name="connsiteX6" fmla="*/ 546054 w 648795"/>
                  <a:gd name="connsiteY6" fmla="*/ 1329984 h 4411414"/>
                  <a:gd name="connsiteX7" fmla="*/ 306181 w 648795"/>
                  <a:gd name="connsiteY7" fmla="*/ 2301738 h 4411414"/>
                  <a:gd name="connsiteX8" fmla="*/ 397704 w 648795"/>
                  <a:gd name="connsiteY8" fmla="*/ 4411414 h 4411414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  <a:gd name="connsiteX0" fmla="*/ 397704 w 648795"/>
                  <a:gd name="connsiteY0" fmla="*/ 4388540 h 4388540"/>
                  <a:gd name="connsiteX1" fmla="*/ 200253 w 648795"/>
                  <a:gd name="connsiteY1" fmla="*/ 4388540 h 4388540"/>
                  <a:gd name="connsiteX2" fmla="*/ 114139 w 648795"/>
                  <a:gd name="connsiteY2" fmla="*/ 2154450 h 4388540"/>
                  <a:gd name="connsiteX3" fmla="*/ 431771 w 648795"/>
                  <a:gd name="connsiteY3" fmla="*/ 861655 h 4388540"/>
                  <a:gd name="connsiteX4" fmla="*/ 455672 w 648795"/>
                  <a:gd name="connsiteY4" fmla="*/ 0 h 4388540"/>
                  <a:gd name="connsiteX5" fmla="*/ 648795 w 648795"/>
                  <a:gd name="connsiteY5" fmla="*/ 27264 h 4388540"/>
                  <a:gd name="connsiteX6" fmla="*/ 546054 w 648795"/>
                  <a:gd name="connsiteY6" fmla="*/ 1307110 h 4388540"/>
                  <a:gd name="connsiteX7" fmla="*/ 306181 w 648795"/>
                  <a:gd name="connsiteY7" fmla="*/ 2278864 h 4388540"/>
                  <a:gd name="connsiteX8" fmla="*/ 397704 w 648795"/>
                  <a:gd name="connsiteY8" fmla="*/ 4388540 h 43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795" h="4388540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7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92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Unicode MS</vt:lpstr>
      <vt:lpstr>맑은 고딕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JESSI</cp:lastModifiedBy>
  <cp:revision>64</cp:revision>
  <dcterms:created xsi:type="dcterms:W3CDTF">2020-01-20T05:08:25Z</dcterms:created>
  <dcterms:modified xsi:type="dcterms:W3CDTF">2020-08-23T09:16:55Z</dcterms:modified>
</cp:coreProperties>
</file>